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3"/>
    <p:sldId id="287" r:id="rId4"/>
    <p:sldId id="257" r:id="rId5"/>
    <p:sldId id="258" r:id="rId6"/>
    <p:sldId id="280" r:id="rId7"/>
    <p:sldId id="282" r:id="rId9"/>
    <p:sldId id="278" r:id="rId10"/>
    <p:sldId id="268" r:id="rId11"/>
    <p:sldId id="273" r:id="rId12"/>
    <p:sldId id="279" r:id="rId13"/>
    <p:sldId id="270" r:id="rId14"/>
    <p:sldId id="271" r:id="rId15"/>
    <p:sldId id="272" r:id="rId16"/>
    <p:sldId id="267" r:id="rId17"/>
    <p:sldId id="259" r:id="rId18"/>
    <p:sldId id="275" r:id="rId19"/>
    <p:sldId id="276" r:id="rId20"/>
    <p:sldId id="277" r:id="rId21"/>
    <p:sldId id="266" r:id="rId22"/>
    <p:sldId id="269" r:id="rId23"/>
    <p:sldId id="264" r:id="rId24"/>
    <p:sldId id="260" r:id="rId25"/>
    <p:sldId id="281" r:id="rId26"/>
    <p:sldId id="265" r:id="rId27"/>
    <p:sldId id="283" r:id="rId28"/>
    <p:sldId id="261" r:id="rId29"/>
    <p:sldId id="285" r:id="rId30"/>
    <p:sldId id="263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6565"/>
    <a:srgbClr val="BDBDBD"/>
    <a:srgbClr val="0B0B0C"/>
    <a:srgbClr val="4C4C4C"/>
    <a:srgbClr val="646464"/>
    <a:srgbClr val="FC4657"/>
    <a:srgbClr val="636464"/>
    <a:srgbClr val="6363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516" y="-102"/>
      </p:cViewPr>
      <p:guideLst>
        <p:guide orient="horz" pos="14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rgbClr val="F3534B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tx1">
                  <a:lumMod val="75000"/>
                  <a:lumOff val="25000"/>
                </a:schemeClr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829BEB-B8D4-48D4-A5F2-894A9F6F51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9C7D7-FE98-4EF4-A849-1B767CE8586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Shape 105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</a:p>
        </p:txBody>
      </p:sp>
      <p:sp>
        <p:nvSpPr>
          <p:cNvPr id="1060" name="Shape 106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</a:p>
        </p:txBody>
      </p:sp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</a:p>
        </p:txBody>
      </p:sp>
      <p:sp>
        <p:nvSpPr>
          <p:cNvPr id="463" name="Shape 46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Shape 79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</a:p>
        </p:txBody>
      </p:sp>
      <p:sp>
        <p:nvSpPr>
          <p:cNvPr id="792" name="Shape 79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Shape 205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</a:p>
        </p:txBody>
      </p:sp>
      <p:sp>
        <p:nvSpPr>
          <p:cNvPr id="2057" name="Shape 205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mple slid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Slide with Number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mb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7.xml"/><Relationship Id="rId2" Type="http://schemas.openxmlformats.org/officeDocument/2006/relationships/themeOverride" Target="../theme/themeOverride9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5.xml"/><Relationship Id="rId2" Type="http://schemas.openxmlformats.org/officeDocument/2006/relationships/themeOverride" Target="../theme/themeOverride10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6.xml"/><Relationship Id="rId2" Type="http://schemas.openxmlformats.org/officeDocument/2006/relationships/themeOverride" Target="../theme/themeOverride11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6.xml"/><Relationship Id="rId2" Type="http://schemas.openxmlformats.org/officeDocument/2006/relationships/themeOverride" Target="../theme/themeOverride12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3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14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5.xml"/><Relationship Id="rId2" Type="http://schemas.openxmlformats.org/officeDocument/2006/relationships/themeOverride" Target="../theme/themeOverride15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7" Type="http://schemas.openxmlformats.org/officeDocument/2006/relationships/themeOverride" Target="../theme/themeOverride16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7.xml"/><Relationship Id="rId2" Type="http://schemas.openxmlformats.org/officeDocument/2006/relationships/themeOverride" Target="../theme/themeOverride17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hemeOverride" Target="../theme/themeOverride18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hemeOverride" Target="../theme/themeOverride19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20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21.xml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hemeOverride" Target="../theme/themeOverride22.xml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hemeOverride" Target="../theme/themeOverride23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hemeOverride" Target="../theme/themeOverride24.xml"/><Relationship Id="rId2" Type="http://schemas.openxmlformats.org/officeDocument/2006/relationships/image" Target="../media/image1.png"/><Relationship Id="rId1" Type="http://schemas.openxmlformats.org/officeDocument/2006/relationships/chart" Target="../charts/char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25.xml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9.xml"/><Relationship Id="rId3" Type="http://schemas.openxmlformats.org/officeDocument/2006/relationships/themeOverride" Target="../theme/themeOverride26.xml"/><Relationship Id="rId2" Type="http://schemas.openxmlformats.org/officeDocument/2006/relationships/image" Target="../media/image16.png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2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3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7.xml"/><Relationship Id="rId5" Type="http://schemas.openxmlformats.org/officeDocument/2006/relationships/themeOverride" Target="../theme/themeOverride4.xml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hemeOverride" Target="../theme/themeOverride5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7.xml"/><Relationship Id="rId2" Type="http://schemas.openxmlformats.org/officeDocument/2006/relationships/themeOverride" Target="../theme/themeOverride6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hemeOverride" Target="../theme/themeOverride7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6.xml"/><Relationship Id="rId2" Type="http://schemas.openxmlformats.org/officeDocument/2006/relationships/themeOverride" Target="../theme/themeOverride8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2439742" y="2334310"/>
            <a:ext cx="10373713" cy="2472406"/>
            <a:chOff x="1027130" y="1615085"/>
            <a:chExt cx="10373713" cy="2472406"/>
          </a:xfrm>
        </p:grpSpPr>
        <p:sp>
          <p:nvSpPr>
            <p:cNvPr id="7" name="文本框 6"/>
            <p:cNvSpPr txBox="1"/>
            <p:nvPr/>
          </p:nvSpPr>
          <p:spPr>
            <a:xfrm>
              <a:off x="1027131" y="1615085"/>
              <a:ext cx="1037371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9600">
                  <a:ln w="28575" cap="rnd">
                    <a:solidFill>
                      <a:schemeClr val="bg1"/>
                    </a:solidFill>
                  </a:ln>
                  <a:blipFill dpi="0" rotWithShape="1">
                    <a:blip r:embed="rId2"/>
                    <a:srcRect/>
                    <a:tile tx="-1270000" ty="-3079750" sx="100000" sy="100000" flip="xy" algn="tl"/>
                  </a:blipFill>
                  <a:latin typeface="华康海报体W12(P)" panose="040B0C00000000000000" pitchFamily="82" charset="-122"/>
                  <a:ea typeface="华康海报体W12(P)" panose="040B0C00000000000000" pitchFamily="82" charset="-122"/>
                </a:defRPr>
              </a:lvl1pPr>
            </a:lstStyle>
            <a:p>
              <a:r>
                <a:rPr lang="zh-CN" altLang="en-US" sz="8000" dirty="0">
                  <a:ln w="28575" cap="rnd">
                    <a:noFill/>
                  </a:ln>
                  <a:solidFill>
                    <a:schemeClr val="bg1"/>
                  </a:solidFill>
                  <a:latin typeface="造字工房朗倩（非商用）常规体" pitchFamily="50" charset="-122"/>
                  <a:ea typeface="造字工房朗倩（非商用）常规体" pitchFamily="50" charset="-122"/>
                </a:rPr>
                <a:t>毕业设计答辩汇报</a:t>
              </a:r>
              <a:endParaRPr lang="zh-CN" altLang="en-US" sz="8000" dirty="0">
                <a:ln w="28575" cap="rnd">
                  <a:noFill/>
                </a:ln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27130" y="2969823"/>
              <a:ext cx="8232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dirty="0">
                  <a:solidFill>
                    <a:srgbClr val="D9D9D9"/>
                  </a:solidFill>
                </a:rPr>
                <a:t>THE PROFESSIONAL POWERPOINT TEMPLATE</a:t>
              </a:r>
              <a:endParaRPr lang="zh-CN" altLang="en-US" dirty="0">
                <a:solidFill>
                  <a:srgbClr val="D9D9D9"/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1099701" y="3411725"/>
              <a:ext cx="6600825" cy="0"/>
            </a:xfrm>
            <a:prstGeom prst="line">
              <a:avLst/>
            </a:prstGeom>
            <a:ln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/>
            <p:cNvGrpSpPr/>
            <p:nvPr/>
          </p:nvGrpSpPr>
          <p:grpSpPr>
            <a:xfrm>
              <a:off x="1716756" y="3567770"/>
              <a:ext cx="2002567" cy="461665"/>
              <a:chOff x="5386309" y="3641995"/>
              <a:chExt cx="2002567" cy="461665"/>
            </a:xfrm>
          </p:grpSpPr>
          <p:sp>
            <p:nvSpPr>
              <p:cNvPr id="15" name="Freeform 122"/>
              <p:cNvSpPr>
                <a:spLocks noEditPoints="1"/>
              </p:cNvSpPr>
              <p:nvPr/>
            </p:nvSpPr>
            <p:spPr bwMode="auto">
              <a:xfrm>
                <a:off x="5386309" y="3645487"/>
                <a:ext cx="482600" cy="371475"/>
              </a:xfrm>
              <a:custGeom>
                <a:avLst/>
                <a:gdLst>
                  <a:gd name="T0" fmla="*/ 73 w 152"/>
                  <a:gd name="T1" fmla="*/ 0 h 117"/>
                  <a:gd name="T2" fmla="*/ 73 w 152"/>
                  <a:gd name="T3" fmla="*/ 43 h 117"/>
                  <a:gd name="T4" fmla="*/ 152 w 152"/>
                  <a:gd name="T5" fmla="*/ 106 h 117"/>
                  <a:gd name="T6" fmla="*/ 0 w 152"/>
                  <a:gd name="T7" fmla="*/ 117 h 117"/>
                  <a:gd name="T8" fmla="*/ 26 w 152"/>
                  <a:gd name="T9" fmla="*/ 106 h 117"/>
                  <a:gd name="T10" fmla="*/ 25 w 152"/>
                  <a:gd name="T11" fmla="*/ 85 h 117"/>
                  <a:gd name="T12" fmla="*/ 31 w 152"/>
                  <a:gd name="T13" fmla="*/ 64 h 117"/>
                  <a:gd name="T14" fmla="*/ 72 w 152"/>
                  <a:gd name="T15" fmla="*/ 95 h 117"/>
                  <a:gd name="T16" fmla="*/ 116 w 152"/>
                  <a:gd name="T17" fmla="*/ 65 h 117"/>
                  <a:gd name="T18" fmla="*/ 122 w 152"/>
                  <a:gd name="T19" fmla="*/ 98 h 117"/>
                  <a:gd name="T20" fmla="*/ 152 w 152"/>
                  <a:gd name="T21" fmla="*/ 106 h 117"/>
                  <a:gd name="T22" fmla="*/ 45 w 152"/>
                  <a:gd name="T23" fmla="*/ 105 h 117"/>
                  <a:gd name="T24" fmla="*/ 44 w 152"/>
                  <a:gd name="T25" fmla="*/ 90 h 117"/>
                  <a:gd name="T26" fmla="*/ 42 w 152"/>
                  <a:gd name="T27" fmla="*/ 95 h 117"/>
                  <a:gd name="T28" fmla="*/ 42 w 152"/>
                  <a:gd name="T29" fmla="*/ 106 h 117"/>
                  <a:gd name="T30" fmla="*/ 105 w 152"/>
                  <a:gd name="T31" fmla="*/ 106 h 117"/>
                  <a:gd name="T32" fmla="*/ 105 w 152"/>
                  <a:gd name="T33" fmla="*/ 95 h 117"/>
                  <a:gd name="T34" fmla="*/ 102 w 152"/>
                  <a:gd name="T35" fmla="*/ 90 h 117"/>
                  <a:gd name="T36" fmla="*/ 102 w 152"/>
                  <a:gd name="T37" fmla="*/ 105 h 117"/>
                  <a:gd name="T38" fmla="*/ 105 w 152"/>
                  <a:gd name="T39" fmla="*/ 106 h 117"/>
                  <a:gd name="T40" fmla="*/ 71 w 152"/>
                  <a:gd name="T41" fmla="*/ 56 h 117"/>
                  <a:gd name="T42" fmla="*/ 72 w 152"/>
                  <a:gd name="T43" fmla="*/ 87 h 117"/>
                  <a:gd name="T44" fmla="*/ 74 w 152"/>
                  <a:gd name="T45" fmla="*/ 56 h 117"/>
                  <a:gd name="T46" fmla="*/ 62 w 152"/>
                  <a:gd name="T47" fmla="*/ 49 h 117"/>
                  <a:gd name="T48" fmla="*/ 145 w 152"/>
                  <a:gd name="T49" fmla="*/ 80 h 117"/>
                  <a:gd name="T50" fmla="*/ 141 w 152"/>
                  <a:gd name="T51" fmla="*/ 58 h 117"/>
                  <a:gd name="T52" fmla="*/ 140 w 152"/>
                  <a:gd name="T53" fmla="*/ 65 h 117"/>
                  <a:gd name="T54" fmla="*/ 139 w 152"/>
                  <a:gd name="T55" fmla="*/ 57 h 117"/>
                  <a:gd name="T56" fmla="*/ 135 w 152"/>
                  <a:gd name="T57" fmla="*/ 57 h 117"/>
                  <a:gd name="T58" fmla="*/ 135 w 152"/>
                  <a:gd name="T59" fmla="*/ 65 h 117"/>
                  <a:gd name="T60" fmla="*/ 134 w 152"/>
                  <a:gd name="T61" fmla="*/ 58 h 117"/>
                  <a:gd name="T62" fmla="*/ 130 w 152"/>
                  <a:gd name="T63" fmla="*/ 80 h 117"/>
                  <a:gd name="T64" fmla="*/ 135 w 152"/>
                  <a:gd name="T65" fmla="*/ 93 h 117"/>
                  <a:gd name="T66" fmla="*/ 132 w 152"/>
                  <a:gd name="T67" fmla="*/ 102 h 117"/>
                  <a:gd name="T68" fmla="*/ 132 w 152"/>
                  <a:gd name="T69" fmla="*/ 106 h 117"/>
                  <a:gd name="T70" fmla="*/ 144 w 152"/>
                  <a:gd name="T71" fmla="*/ 104 h 117"/>
                  <a:gd name="T72" fmla="*/ 139 w 152"/>
                  <a:gd name="T73" fmla="*/ 102 h 117"/>
                  <a:gd name="T74" fmla="*/ 146 w 152"/>
                  <a:gd name="T75" fmla="*/ 89 h 117"/>
                  <a:gd name="T76" fmla="*/ 149 w 152"/>
                  <a:gd name="T77" fmla="*/ 79 h 117"/>
                  <a:gd name="T78" fmla="*/ 146 w 152"/>
                  <a:gd name="T79" fmla="*/ 79 h 117"/>
                  <a:gd name="T80" fmla="*/ 144 w 152"/>
                  <a:gd name="T81" fmla="*/ 87 h 117"/>
                  <a:gd name="T82" fmla="*/ 131 w 152"/>
                  <a:gd name="T83" fmla="*/ 88 h 117"/>
                  <a:gd name="T84" fmla="*/ 128 w 152"/>
                  <a:gd name="T85" fmla="*/ 79 h 117"/>
                  <a:gd name="T86" fmla="*/ 128 w 152"/>
                  <a:gd name="T87" fmla="*/ 79 h 117"/>
                  <a:gd name="T88" fmla="*/ 127 w 152"/>
                  <a:gd name="T89" fmla="*/ 77 h 117"/>
                  <a:gd name="T90" fmla="*/ 125 w 152"/>
                  <a:gd name="T91" fmla="*/ 79 h 117"/>
                  <a:gd name="T92" fmla="*/ 125 w 152"/>
                  <a:gd name="T93" fmla="*/ 79 h 117"/>
                  <a:gd name="T94" fmla="*/ 125 w 152"/>
                  <a:gd name="T95" fmla="*/ 81 h 117"/>
                  <a:gd name="T96" fmla="*/ 135 w 152"/>
                  <a:gd name="T97" fmla="*/ 93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2" h="117">
                    <a:moveTo>
                      <a:pt x="53" y="22"/>
                    </a:moveTo>
                    <a:cubicBezTo>
                      <a:pt x="53" y="10"/>
                      <a:pt x="62" y="0"/>
                      <a:pt x="73" y="0"/>
                    </a:cubicBezTo>
                    <a:cubicBezTo>
                      <a:pt x="85" y="0"/>
                      <a:pt x="94" y="10"/>
                      <a:pt x="94" y="22"/>
                    </a:cubicBezTo>
                    <a:cubicBezTo>
                      <a:pt x="94" y="34"/>
                      <a:pt x="85" y="43"/>
                      <a:pt x="73" y="43"/>
                    </a:cubicBezTo>
                    <a:cubicBezTo>
                      <a:pt x="62" y="43"/>
                      <a:pt x="53" y="34"/>
                      <a:pt x="53" y="22"/>
                    </a:cubicBezTo>
                    <a:close/>
                    <a:moveTo>
                      <a:pt x="152" y="106"/>
                    </a:moveTo>
                    <a:cubicBezTo>
                      <a:pt x="152" y="117"/>
                      <a:pt x="152" y="117"/>
                      <a:pt x="152" y="117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26" y="106"/>
                      <a:pt x="26" y="106"/>
                      <a:pt x="26" y="106"/>
                    </a:cubicBezTo>
                    <a:cubicBezTo>
                      <a:pt x="26" y="103"/>
                      <a:pt x="25" y="101"/>
                      <a:pt x="25" y="98"/>
                    </a:cubicBezTo>
                    <a:cubicBezTo>
                      <a:pt x="25" y="94"/>
                      <a:pt x="25" y="89"/>
                      <a:pt x="25" y="85"/>
                    </a:cubicBezTo>
                    <a:cubicBezTo>
                      <a:pt x="26" y="78"/>
                      <a:pt x="27" y="71"/>
                      <a:pt x="31" y="65"/>
                    </a:cubicBezTo>
                    <a:cubicBezTo>
                      <a:pt x="31" y="64"/>
                      <a:pt x="31" y="64"/>
                      <a:pt x="31" y="64"/>
                    </a:cubicBezTo>
                    <a:cubicBezTo>
                      <a:pt x="32" y="63"/>
                      <a:pt x="37" y="53"/>
                      <a:pt x="53" y="50"/>
                    </a:cubicBezTo>
                    <a:cubicBezTo>
                      <a:pt x="72" y="95"/>
                      <a:pt x="72" y="95"/>
                      <a:pt x="72" y="95"/>
                    </a:cubicBezTo>
                    <a:cubicBezTo>
                      <a:pt x="94" y="50"/>
                      <a:pt x="94" y="50"/>
                      <a:pt x="94" y="50"/>
                    </a:cubicBezTo>
                    <a:cubicBezTo>
                      <a:pt x="101" y="52"/>
                      <a:pt x="112" y="58"/>
                      <a:pt x="116" y="65"/>
                    </a:cubicBezTo>
                    <a:cubicBezTo>
                      <a:pt x="120" y="71"/>
                      <a:pt x="121" y="78"/>
                      <a:pt x="121" y="85"/>
                    </a:cubicBezTo>
                    <a:cubicBezTo>
                      <a:pt x="122" y="89"/>
                      <a:pt x="122" y="94"/>
                      <a:pt x="122" y="98"/>
                    </a:cubicBezTo>
                    <a:cubicBezTo>
                      <a:pt x="121" y="101"/>
                      <a:pt x="121" y="103"/>
                      <a:pt x="121" y="106"/>
                    </a:cubicBezTo>
                    <a:lnTo>
                      <a:pt x="152" y="106"/>
                    </a:lnTo>
                    <a:close/>
                    <a:moveTo>
                      <a:pt x="45" y="106"/>
                    </a:moveTo>
                    <a:cubicBezTo>
                      <a:pt x="45" y="106"/>
                      <a:pt x="45" y="106"/>
                      <a:pt x="45" y="105"/>
                    </a:cubicBezTo>
                    <a:cubicBezTo>
                      <a:pt x="45" y="102"/>
                      <a:pt x="45" y="98"/>
                      <a:pt x="45" y="94"/>
                    </a:cubicBezTo>
                    <a:cubicBezTo>
                      <a:pt x="45" y="93"/>
                      <a:pt x="45" y="91"/>
                      <a:pt x="44" y="90"/>
                    </a:cubicBezTo>
                    <a:cubicBezTo>
                      <a:pt x="43" y="89"/>
                      <a:pt x="43" y="90"/>
                      <a:pt x="42" y="91"/>
                    </a:cubicBezTo>
                    <a:cubicBezTo>
                      <a:pt x="42" y="92"/>
                      <a:pt x="42" y="94"/>
                      <a:pt x="42" y="95"/>
                    </a:cubicBezTo>
                    <a:cubicBezTo>
                      <a:pt x="42" y="96"/>
                      <a:pt x="42" y="98"/>
                      <a:pt x="42" y="100"/>
                    </a:cubicBezTo>
                    <a:cubicBezTo>
                      <a:pt x="42" y="100"/>
                      <a:pt x="42" y="103"/>
                      <a:pt x="42" y="106"/>
                    </a:cubicBezTo>
                    <a:lnTo>
                      <a:pt x="45" y="106"/>
                    </a:lnTo>
                    <a:close/>
                    <a:moveTo>
                      <a:pt x="105" y="106"/>
                    </a:moveTo>
                    <a:cubicBezTo>
                      <a:pt x="105" y="103"/>
                      <a:pt x="105" y="100"/>
                      <a:pt x="105" y="100"/>
                    </a:cubicBezTo>
                    <a:cubicBezTo>
                      <a:pt x="105" y="98"/>
                      <a:pt x="105" y="96"/>
                      <a:pt x="105" y="95"/>
                    </a:cubicBezTo>
                    <a:cubicBezTo>
                      <a:pt x="105" y="94"/>
                      <a:pt x="105" y="92"/>
                      <a:pt x="105" y="91"/>
                    </a:cubicBezTo>
                    <a:cubicBezTo>
                      <a:pt x="104" y="90"/>
                      <a:pt x="103" y="89"/>
                      <a:pt x="102" y="90"/>
                    </a:cubicBezTo>
                    <a:cubicBezTo>
                      <a:pt x="102" y="91"/>
                      <a:pt x="102" y="93"/>
                      <a:pt x="102" y="94"/>
                    </a:cubicBezTo>
                    <a:cubicBezTo>
                      <a:pt x="102" y="98"/>
                      <a:pt x="102" y="102"/>
                      <a:pt x="102" y="105"/>
                    </a:cubicBezTo>
                    <a:cubicBezTo>
                      <a:pt x="102" y="106"/>
                      <a:pt x="102" y="106"/>
                      <a:pt x="102" y="106"/>
                    </a:cubicBezTo>
                    <a:lnTo>
                      <a:pt x="105" y="106"/>
                    </a:lnTo>
                    <a:close/>
                    <a:moveTo>
                      <a:pt x="62" y="49"/>
                    </a:moveTo>
                    <a:cubicBezTo>
                      <a:pt x="71" y="56"/>
                      <a:pt x="71" y="56"/>
                      <a:pt x="71" y="56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72" y="87"/>
                      <a:pt x="72" y="87"/>
                      <a:pt x="72" y="87"/>
                    </a:cubicBezTo>
                    <a:cubicBezTo>
                      <a:pt x="80" y="71"/>
                      <a:pt x="80" y="71"/>
                      <a:pt x="80" y="71"/>
                    </a:cubicBezTo>
                    <a:cubicBezTo>
                      <a:pt x="74" y="56"/>
                      <a:pt x="74" y="56"/>
                      <a:pt x="74" y="56"/>
                    </a:cubicBezTo>
                    <a:cubicBezTo>
                      <a:pt x="83" y="49"/>
                      <a:pt x="83" y="49"/>
                      <a:pt x="83" y="49"/>
                    </a:cubicBezTo>
                    <a:lnTo>
                      <a:pt x="62" y="49"/>
                    </a:lnTo>
                    <a:close/>
                    <a:moveTo>
                      <a:pt x="137" y="88"/>
                    </a:moveTo>
                    <a:cubicBezTo>
                      <a:pt x="141" y="88"/>
                      <a:pt x="145" y="84"/>
                      <a:pt x="145" y="80"/>
                    </a:cubicBezTo>
                    <a:cubicBezTo>
                      <a:pt x="145" y="64"/>
                      <a:pt x="145" y="64"/>
                      <a:pt x="145" y="64"/>
                    </a:cubicBezTo>
                    <a:cubicBezTo>
                      <a:pt x="145" y="61"/>
                      <a:pt x="143" y="59"/>
                      <a:pt x="141" y="58"/>
                    </a:cubicBezTo>
                    <a:cubicBezTo>
                      <a:pt x="141" y="64"/>
                      <a:pt x="141" y="64"/>
                      <a:pt x="141" y="64"/>
                    </a:cubicBezTo>
                    <a:cubicBezTo>
                      <a:pt x="141" y="64"/>
                      <a:pt x="140" y="65"/>
                      <a:pt x="140" y="65"/>
                    </a:cubicBezTo>
                    <a:cubicBezTo>
                      <a:pt x="139" y="65"/>
                      <a:pt x="139" y="64"/>
                      <a:pt x="139" y="64"/>
                    </a:cubicBezTo>
                    <a:cubicBezTo>
                      <a:pt x="139" y="57"/>
                      <a:pt x="139" y="57"/>
                      <a:pt x="139" y="57"/>
                    </a:cubicBezTo>
                    <a:cubicBezTo>
                      <a:pt x="138" y="57"/>
                      <a:pt x="138" y="57"/>
                      <a:pt x="137" y="57"/>
                    </a:cubicBezTo>
                    <a:cubicBezTo>
                      <a:pt x="137" y="57"/>
                      <a:pt x="136" y="57"/>
                      <a:pt x="135" y="57"/>
                    </a:cubicBezTo>
                    <a:cubicBezTo>
                      <a:pt x="135" y="64"/>
                      <a:pt x="135" y="64"/>
                      <a:pt x="135" y="64"/>
                    </a:cubicBezTo>
                    <a:cubicBezTo>
                      <a:pt x="135" y="64"/>
                      <a:pt x="135" y="65"/>
                      <a:pt x="135" y="65"/>
                    </a:cubicBezTo>
                    <a:cubicBezTo>
                      <a:pt x="134" y="65"/>
                      <a:pt x="134" y="64"/>
                      <a:pt x="134" y="64"/>
                    </a:cubicBezTo>
                    <a:cubicBezTo>
                      <a:pt x="134" y="58"/>
                      <a:pt x="134" y="58"/>
                      <a:pt x="134" y="58"/>
                    </a:cubicBezTo>
                    <a:cubicBezTo>
                      <a:pt x="131" y="59"/>
                      <a:pt x="130" y="61"/>
                      <a:pt x="130" y="64"/>
                    </a:cubicBezTo>
                    <a:cubicBezTo>
                      <a:pt x="130" y="80"/>
                      <a:pt x="130" y="80"/>
                      <a:pt x="130" y="80"/>
                    </a:cubicBezTo>
                    <a:cubicBezTo>
                      <a:pt x="130" y="84"/>
                      <a:pt x="133" y="88"/>
                      <a:pt x="137" y="88"/>
                    </a:cubicBezTo>
                    <a:close/>
                    <a:moveTo>
                      <a:pt x="135" y="93"/>
                    </a:moveTo>
                    <a:cubicBezTo>
                      <a:pt x="135" y="102"/>
                      <a:pt x="135" y="102"/>
                      <a:pt x="135" y="102"/>
                    </a:cubicBezTo>
                    <a:cubicBezTo>
                      <a:pt x="132" y="102"/>
                      <a:pt x="132" y="102"/>
                      <a:pt x="132" y="102"/>
                    </a:cubicBezTo>
                    <a:cubicBezTo>
                      <a:pt x="130" y="102"/>
                      <a:pt x="130" y="103"/>
                      <a:pt x="130" y="104"/>
                    </a:cubicBezTo>
                    <a:cubicBezTo>
                      <a:pt x="130" y="105"/>
                      <a:pt x="130" y="106"/>
                      <a:pt x="132" y="106"/>
                    </a:cubicBezTo>
                    <a:cubicBezTo>
                      <a:pt x="143" y="106"/>
                      <a:pt x="143" y="106"/>
                      <a:pt x="143" y="106"/>
                    </a:cubicBezTo>
                    <a:cubicBezTo>
                      <a:pt x="144" y="106"/>
                      <a:pt x="144" y="105"/>
                      <a:pt x="144" y="104"/>
                    </a:cubicBezTo>
                    <a:cubicBezTo>
                      <a:pt x="144" y="103"/>
                      <a:pt x="144" y="102"/>
                      <a:pt x="143" y="102"/>
                    </a:cubicBezTo>
                    <a:cubicBezTo>
                      <a:pt x="139" y="102"/>
                      <a:pt x="139" y="102"/>
                      <a:pt x="139" y="102"/>
                    </a:cubicBezTo>
                    <a:cubicBezTo>
                      <a:pt x="139" y="93"/>
                      <a:pt x="139" y="93"/>
                      <a:pt x="139" y="93"/>
                    </a:cubicBezTo>
                    <a:cubicBezTo>
                      <a:pt x="142" y="92"/>
                      <a:pt x="144" y="91"/>
                      <a:pt x="146" y="89"/>
                    </a:cubicBezTo>
                    <a:cubicBezTo>
                      <a:pt x="148" y="87"/>
                      <a:pt x="149" y="83"/>
                      <a:pt x="149" y="80"/>
                    </a:cubicBezTo>
                    <a:cubicBezTo>
                      <a:pt x="149" y="79"/>
                      <a:pt x="149" y="79"/>
                      <a:pt x="149" y="79"/>
                    </a:cubicBezTo>
                    <a:cubicBezTo>
                      <a:pt x="149" y="78"/>
                      <a:pt x="149" y="78"/>
                      <a:pt x="148" y="78"/>
                    </a:cubicBezTo>
                    <a:cubicBezTo>
                      <a:pt x="147" y="78"/>
                      <a:pt x="146" y="78"/>
                      <a:pt x="146" y="79"/>
                    </a:cubicBezTo>
                    <a:cubicBezTo>
                      <a:pt x="146" y="79"/>
                      <a:pt x="146" y="79"/>
                      <a:pt x="146" y="80"/>
                    </a:cubicBezTo>
                    <a:cubicBezTo>
                      <a:pt x="146" y="83"/>
                      <a:pt x="145" y="86"/>
                      <a:pt x="144" y="87"/>
                    </a:cubicBezTo>
                    <a:cubicBezTo>
                      <a:pt x="142" y="89"/>
                      <a:pt x="140" y="90"/>
                      <a:pt x="137" y="90"/>
                    </a:cubicBezTo>
                    <a:cubicBezTo>
                      <a:pt x="135" y="90"/>
                      <a:pt x="133" y="89"/>
                      <a:pt x="131" y="88"/>
                    </a:cubicBezTo>
                    <a:cubicBezTo>
                      <a:pt x="129" y="86"/>
                      <a:pt x="128" y="84"/>
                      <a:pt x="128" y="81"/>
                    </a:cubicBezTo>
                    <a:cubicBezTo>
                      <a:pt x="128" y="80"/>
                      <a:pt x="128" y="80"/>
                      <a:pt x="128" y="79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8" y="78"/>
                      <a:pt x="128" y="77"/>
                      <a:pt x="127" y="77"/>
                    </a:cubicBezTo>
                    <a:cubicBezTo>
                      <a:pt x="126" y="77"/>
                      <a:pt x="125" y="78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80"/>
                      <a:pt x="125" y="80"/>
                      <a:pt x="125" y="81"/>
                    </a:cubicBezTo>
                    <a:cubicBezTo>
                      <a:pt x="125" y="85"/>
                      <a:pt x="127" y="88"/>
                      <a:pt x="129" y="90"/>
                    </a:cubicBezTo>
                    <a:cubicBezTo>
                      <a:pt x="131" y="91"/>
                      <a:pt x="133" y="92"/>
                      <a:pt x="135" y="93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5868909" y="3641995"/>
                <a:ext cx="15199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>
                    <a:solidFill>
                      <a:srgbClr val="D9D9D9"/>
                    </a:solidFill>
                  </a:rPr>
                  <a:t>   Alan</a:t>
                </a:r>
                <a:endParaRPr lang="zh-CN" altLang="en-US" sz="2400" dirty="0">
                  <a:solidFill>
                    <a:srgbClr val="D9D9D9"/>
                  </a:solidFill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4606110" y="3570695"/>
              <a:ext cx="2124575" cy="516796"/>
              <a:chOff x="5433934" y="4173604"/>
              <a:chExt cx="2124575" cy="516796"/>
            </a:xfrm>
          </p:grpSpPr>
          <p:sp>
            <p:nvSpPr>
              <p:cNvPr id="18" name="Freeform 139"/>
              <p:cNvSpPr>
                <a:spLocks noEditPoints="1"/>
              </p:cNvSpPr>
              <p:nvPr/>
            </p:nvSpPr>
            <p:spPr bwMode="auto">
              <a:xfrm>
                <a:off x="5433934" y="4173604"/>
                <a:ext cx="387350" cy="469900"/>
              </a:xfrm>
              <a:custGeom>
                <a:avLst/>
                <a:gdLst>
                  <a:gd name="T0" fmla="*/ 33 w 122"/>
                  <a:gd name="T1" fmla="*/ 29 h 148"/>
                  <a:gd name="T2" fmla="*/ 61 w 122"/>
                  <a:gd name="T3" fmla="*/ 0 h 148"/>
                  <a:gd name="T4" fmla="*/ 90 w 122"/>
                  <a:gd name="T5" fmla="*/ 29 h 148"/>
                  <a:gd name="T6" fmla="*/ 77 w 122"/>
                  <a:gd name="T7" fmla="*/ 39 h 148"/>
                  <a:gd name="T8" fmla="*/ 61 w 122"/>
                  <a:gd name="T9" fmla="*/ 43 h 148"/>
                  <a:gd name="T10" fmla="*/ 45 w 122"/>
                  <a:gd name="T11" fmla="*/ 39 h 148"/>
                  <a:gd name="T12" fmla="*/ 34 w 122"/>
                  <a:gd name="T13" fmla="*/ 43 h 148"/>
                  <a:gd name="T14" fmla="*/ 35 w 122"/>
                  <a:gd name="T15" fmla="*/ 42 h 148"/>
                  <a:gd name="T16" fmla="*/ 34 w 122"/>
                  <a:gd name="T17" fmla="*/ 42 h 148"/>
                  <a:gd name="T18" fmla="*/ 34 w 122"/>
                  <a:gd name="T19" fmla="*/ 43 h 148"/>
                  <a:gd name="T20" fmla="*/ 88 w 122"/>
                  <a:gd name="T21" fmla="*/ 42 h 148"/>
                  <a:gd name="T22" fmla="*/ 87 w 122"/>
                  <a:gd name="T23" fmla="*/ 42 h 148"/>
                  <a:gd name="T24" fmla="*/ 71 w 122"/>
                  <a:gd name="T25" fmla="*/ 55 h 148"/>
                  <a:gd name="T26" fmla="*/ 83 w 122"/>
                  <a:gd name="T27" fmla="*/ 44 h 148"/>
                  <a:gd name="T28" fmla="*/ 71 w 122"/>
                  <a:gd name="T29" fmla="*/ 55 h 148"/>
                  <a:gd name="T30" fmla="*/ 54 w 122"/>
                  <a:gd name="T31" fmla="*/ 46 h 148"/>
                  <a:gd name="T32" fmla="*/ 39 w 122"/>
                  <a:gd name="T33" fmla="*/ 55 h 148"/>
                  <a:gd name="T34" fmla="*/ 118 w 122"/>
                  <a:gd name="T35" fmla="*/ 139 h 148"/>
                  <a:gd name="T36" fmla="*/ 4 w 122"/>
                  <a:gd name="T37" fmla="*/ 139 h 148"/>
                  <a:gd name="T38" fmla="*/ 15 w 122"/>
                  <a:gd name="T39" fmla="*/ 102 h 148"/>
                  <a:gd name="T40" fmla="*/ 48 w 122"/>
                  <a:gd name="T41" fmla="*/ 110 h 148"/>
                  <a:gd name="T42" fmla="*/ 41 w 122"/>
                  <a:gd name="T43" fmla="*/ 87 h 148"/>
                  <a:gd name="T44" fmla="*/ 41 w 122"/>
                  <a:gd name="T45" fmla="*/ 79 h 148"/>
                  <a:gd name="T46" fmla="*/ 35 w 122"/>
                  <a:gd name="T47" fmla="*/ 64 h 148"/>
                  <a:gd name="T48" fmla="*/ 35 w 122"/>
                  <a:gd name="T49" fmla="*/ 64 h 148"/>
                  <a:gd name="T50" fmla="*/ 30 w 122"/>
                  <a:gd name="T51" fmla="*/ 60 h 148"/>
                  <a:gd name="T52" fmla="*/ 27 w 122"/>
                  <a:gd name="T53" fmla="*/ 46 h 148"/>
                  <a:gd name="T54" fmla="*/ 31 w 122"/>
                  <a:gd name="T55" fmla="*/ 43 h 148"/>
                  <a:gd name="T56" fmla="*/ 32 w 122"/>
                  <a:gd name="T57" fmla="*/ 44 h 148"/>
                  <a:gd name="T58" fmla="*/ 33 w 122"/>
                  <a:gd name="T59" fmla="*/ 46 h 148"/>
                  <a:gd name="T60" fmla="*/ 58 w 122"/>
                  <a:gd name="T61" fmla="*/ 50 h 148"/>
                  <a:gd name="T62" fmla="*/ 64 w 122"/>
                  <a:gd name="T63" fmla="*/ 50 h 148"/>
                  <a:gd name="T64" fmla="*/ 88 w 122"/>
                  <a:gd name="T65" fmla="*/ 46 h 148"/>
                  <a:gd name="T66" fmla="*/ 90 w 122"/>
                  <a:gd name="T67" fmla="*/ 44 h 148"/>
                  <a:gd name="T68" fmla="*/ 91 w 122"/>
                  <a:gd name="T69" fmla="*/ 43 h 148"/>
                  <a:gd name="T70" fmla="*/ 95 w 122"/>
                  <a:gd name="T71" fmla="*/ 46 h 148"/>
                  <a:gd name="T72" fmla="*/ 92 w 122"/>
                  <a:gd name="T73" fmla="*/ 60 h 148"/>
                  <a:gd name="T74" fmla="*/ 87 w 122"/>
                  <a:gd name="T75" fmla="*/ 64 h 148"/>
                  <a:gd name="T76" fmla="*/ 87 w 122"/>
                  <a:gd name="T77" fmla="*/ 64 h 148"/>
                  <a:gd name="T78" fmla="*/ 82 w 122"/>
                  <a:gd name="T79" fmla="*/ 79 h 148"/>
                  <a:gd name="T80" fmla="*/ 81 w 122"/>
                  <a:gd name="T81" fmla="*/ 87 h 148"/>
                  <a:gd name="T82" fmla="*/ 74 w 122"/>
                  <a:gd name="T83" fmla="*/ 110 h 148"/>
                  <a:gd name="T84" fmla="*/ 107 w 122"/>
                  <a:gd name="T85" fmla="*/ 102 h 148"/>
                  <a:gd name="T86" fmla="*/ 118 w 122"/>
                  <a:gd name="T87" fmla="*/ 139 h 148"/>
                  <a:gd name="T88" fmla="*/ 56 w 122"/>
                  <a:gd name="T89" fmla="*/ 116 h 148"/>
                  <a:gd name="T90" fmla="*/ 68 w 122"/>
                  <a:gd name="T91" fmla="*/ 110 h 148"/>
                  <a:gd name="T92" fmla="*/ 58 w 122"/>
                  <a:gd name="T93" fmla="*/ 104 h 148"/>
                  <a:gd name="T94" fmla="*/ 70 w 122"/>
                  <a:gd name="T95" fmla="*/ 139 h 148"/>
                  <a:gd name="T96" fmla="*/ 56 w 122"/>
                  <a:gd name="T97" fmla="*/ 120 h 148"/>
                  <a:gd name="T98" fmla="*/ 61 w 122"/>
                  <a:gd name="T99" fmla="*/ 14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2" h="148">
                    <a:moveTo>
                      <a:pt x="34" y="40"/>
                    </a:moveTo>
                    <a:cubicBezTo>
                      <a:pt x="33" y="36"/>
                      <a:pt x="33" y="32"/>
                      <a:pt x="33" y="29"/>
                    </a:cubicBezTo>
                    <a:cubicBezTo>
                      <a:pt x="33" y="13"/>
                      <a:pt x="45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77" y="0"/>
                      <a:pt x="90" y="13"/>
                      <a:pt x="90" y="29"/>
                    </a:cubicBezTo>
                    <a:cubicBezTo>
                      <a:pt x="90" y="32"/>
                      <a:pt x="89" y="36"/>
                      <a:pt x="89" y="40"/>
                    </a:cubicBezTo>
                    <a:cubicBezTo>
                      <a:pt x="84" y="39"/>
                      <a:pt x="81" y="39"/>
                      <a:pt x="77" y="39"/>
                    </a:cubicBezTo>
                    <a:cubicBezTo>
                      <a:pt x="75" y="39"/>
                      <a:pt x="71" y="40"/>
                      <a:pt x="69" y="40"/>
                    </a:cubicBezTo>
                    <a:cubicBezTo>
                      <a:pt x="67" y="41"/>
                      <a:pt x="63" y="43"/>
                      <a:pt x="61" y="43"/>
                    </a:cubicBezTo>
                    <a:cubicBezTo>
                      <a:pt x="59" y="43"/>
                      <a:pt x="55" y="41"/>
                      <a:pt x="52" y="40"/>
                    </a:cubicBezTo>
                    <a:cubicBezTo>
                      <a:pt x="50" y="40"/>
                      <a:pt x="47" y="39"/>
                      <a:pt x="45" y="39"/>
                    </a:cubicBezTo>
                    <a:cubicBezTo>
                      <a:pt x="41" y="39"/>
                      <a:pt x="37" y="39"/>
                      <a:pt x="34" y="40"/>
                    </a:cubicBezTo>
                    <a:close/>
                    <a:moveTo>
                      <a:pt x="34" y="43"/>
                    </a:move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5" y="43"/>
                      <a:pt x="35" y="42"/>
                    </a:cubicBezTo>
                    <a:cubicBezTo>
                      <a:pt x="35" y="42"/>
                      <a:pt x="34" y="41"/>
                      <a:pt x="34" y="41"/>
                    </a:cubicBezTo>
                    <a:cubicBezTo>
                      <a:pt x="34" y="41"/>
                      <a:pt x="34" y="41"/>
                      <a:pt x="34" y="42"/>
                    </a:cubicBezTo>
                    <a:cubicBezTo>
                      <a:pt x="34" y="42"/>
                      <a:pt x="34" y="42"/>
                      <a:pt x="34" y="43"/>
                    </a:cubicBezTo>
                    <a:cubicBezTo>
                      <a:pt x="34" y="43"/>
                      <a:pt x="34" y="43"/>
                      <a:pt x="34" y="43"/>
                    </a:cubicBezTo>
                    <a:close/>
                    <a:moveTo>
                      <a:pt x="88" y="43"/>
                    </a:moveTo>
                    <a:cubicBezTo>
                      <a:pt x="88" y="43"/>
                      <a:pt x="88" y="43"/>
                      <a:pt x="88" y="42"/>
                    </a:cubicBezTo>
                    <a:cubicBezTo>
                      <a:pt x="88" y="42"/>
                      <a:pt x="88" y="41"/>
                      <a:pt x="88" y="41"/>
                    </a:cubicBezTo>
                    <a:cubicBezTo>
                      <a:pt x="87" y="41"/>
                      <a:pt x="87" y="42"/>
                      <a:pt x="87" y="42"/>
                    </a:cubicBezTo>
                    <a:cubicBezTo>
                      <a:pt x="87" y="43"/>
                      <a:pt x="87" y="43"/>
                      <a:pt x="88" y="43"/>
                    </a:cubicBezTo>
                    <a:close/>
                    <a:moveTo>
                      <a:pt x="71" y="55"/>
                    </a:moveTo>
                    <a:cubicBezTo>
                      <a:pt x="74" y="57"/>
                      <a:pt x="81" y="56"/>
                      <a:pt x="83" y="55"/>
                    </a:cubicBezTo>
                    <a:cubicBezTo>
                      <a:pt x="84" y="53"/>
                      <a:pt x="86" y="47"/>
                      <a:pt x="83" y="44"/>
                    </a:cubicBezTo>
                    <a:cubicBezTo>
                      <a:pt x="81" y="41"/>
                      <a:pt x="68" y="43"/>
                      <a:pt x="67" y="46"/>
                    </a:cubicBezTo>
                    <a:cubicBezTo>
                      <a:pt x="67" y="50"/>
                      <a:pt x="68" y="53"/>
                      <a:pt x="71" y="55"/>
                    </a:cubicBezTo>
                    <a:close/>
                    <a:moveTo>
                      <a:pt x="50" y="55"/>
                    </a:moveTo>
                    <a:cubicBezTo>
                      <a:pt x="54" y="53"/>
                      <a:pt x="55" y="50"/>
                      <a:pt x="54" y="46"/>
                    </a:cubicBezTo>
                    <a:cubicBezTo>
                      <a:pt x="54" y="43"/>
                      <a:pt x="40" y="41"/>
                      <a:pt x="38" y="44"/>
                    </a:cubicBezTo>
                    <a:cubicBezTo>
                      <a:pt x="36" y="47"/>
                      <a:pt x="37" y="53"/>
                      <a:pt x="39" y="55"/>
                    </a:cubicBezTo>
                    <a:cubicBezTo>
                      <a:pt x="41" y="56"/>
                      <a:pt x="47" y="57"/>
                      <a:pt x="50" y="55"/>
                    </a:cubicBezTo>
                    <a:close/>
                    <a:moveTo>
                      <a:pt x="118" y="139"/>
                    </a:moveTo>
                    <a:cubicBezTo>
                      <a:pt x="115" y="143"/>
                      <a:pt x="117" y="148"/>
                      <a:pt x="61" y="148"/>
                    </a:cubicBezTo>
                    <a:cubicBezTo>
                      <a:pt x="5" y="148"/>
                      <a:pt x="7" y="143"/>
                      <a:pt x="4" y="139"/>
                    </a:cubicBezTo>
                    <a:cubicBezTo>
                      <a:pt x="0" y="133"/>
                      <a:pt x="2" y="112"/>
                      <a:pt x="7" y="108"/>
                    </a:cubicBezTo>
                    <a:cubicBezTo>
                      <a:pt x="9" y="106"/>
                      <a:pt x="11" y="104"/>
                      <a:pt x="15" y="102"/>
                    </a:cubicBezTo>
                    <a:cubicBezTo>
                      <a:pt x="21" y="99"/>
                      <a:pt x="30" y="96"/>
                      <a:pt x="35" y="93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56" y="99"/>
                      <a:pt x="56" y="99"/>
                      <a:pt x="56" y="99"/>
                    </a:cubicBezTo>
                    <a:cubicBezTo>
                      <a:pt x="41" y="87"/>
                      <a:pt x="41" y="87"/>
                      <a:pt x="41" y="87"/>
                    </a:cubicBezTo>
                    <a:cubicBezTo>
                      <a:pt x="41" y="86"/>
                      <a:pt x="42" y="84"/>
                      <a:pt x="41" y="82"/>
                    </a:cubicBezTo>
                    <a:cubicBezTo>
                      <a:pt x="41" y="81"/>
                      <a:pt x="41" y="80"/>
                      <a:pt x="41" y="79"/>
                    </a:cubicBezTo>
                    <a:cubicBezTo>
                      <a:pt x="39" y="75"/>
                      <a:pt x="37" y="70"/>
                      <a:pt x="36" y="64"/>
                    </a:cubicBezTo>
                    <a:cubicBezTo>
                      <a:pt x="36" y="64"/>
                      <a:pt x="35" y="64"/>
                      <a:pt x="35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4" y="64"/>
                      <a:pt x="34" y="64"/>
                      <a:pt x="33" y="64"/>
                    </a:cubicBezTo>
                    <a:cubicBezTo>
                      <a:pt x="31" y="64"/>
                      <a:pt x="30" y="60"/>
                      <a:pt x="30" y="60"/>
                    </a:cubicBezTo>
                    <a:cubicBezTo>
                      <a:pt x="30" y="60"/>
                      <a:pt x="28" y="54"/>
                      <a:pt x="28" y="52"/>
                    </a:cubicBezTo>
                    <a:cubicBezTo>
                      <a:pt x="28" y="51"/>
                      <a:pt x="27" y="49"/>
                      <a:pt x="27" y="46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4"/>
                      <a:pt x="32" y="44"/>
                    </a:cubicBezTo>
                    <a:cubicBezTo>
                      <a:pt x="33" y="45"/>
                      <a:pt x="33" y="45"/>
                      <a:pt x="33" y="45"/>
                    </a:cubicBezTo>
                    <a:cubicBezTo>
                      <a:pt x="33" y="45"/>
                      <a:pt x="33" y="45"/>
                      <a:pt x="33" y="46"/>
                    </a:cubicBezTo>
                    <a:cubicBezTo>
                      <a:pt x="34" y="56"/>
                      <a:pt x="36" y="58"/>
                      <a:pt x="44" y="59"/>
                    </a:cubicBezTo>
                    <a:cubicBezTo>
                      <a:pt x="52" y="59"/>
                      <a:pt x="57" y="54"/>
                      <a:pt x="58" y="50"/>
                    </a:cubicBezTo>
                    <a:cubicBezTo>
                      <a:pt x="58" y="48"/>
                      <a:pt x="59" y="47"/>
                      <a:pt x="61" y="47"/>
                    </a:cubicBezTo>
                    <a:cubicBezTo>
                      <a:pt x="62" y="47"/>
                      <a:pt x="64" y="48"/>
                      <a:pt x="64" y="50"/>
                    </a:cubicBezTo>
                    <a:cubicBezTo>
                      <a:pt x="65" y="54"/>
                      <a:pt x="69" y="59"/>
                      <a:pt x="77" y="59"/>
                    </a:cubicBezTo>
                    <a:cubicBezTo>
                      <a:pt x="85" y="58"/>
                      <a:pt x="88" y="56"/>
                      <a:pt x="88" y="46"/>
                    </a:cubicBezTo>
                    <a:cubicBezTo>
                      <a:pt x="88" y="45"/>
                      <a:pt x="88" y="45"/>
                      <a:pt x="89" y="45"/>
                    </a:cubicBezTo>
                    <a:cubicBezTo>
                      <a:pt x="90" y="44"/>
                      <a:pt x="90" y="44"/>
                      <a:pt x="90" y="44"/>
                    </a:cubicBezTo>
                    <a:cubicBezTo>
                      <a:pt x="90" y="44"/>
                      <a:pt x="90" y="44"/>
                      <a:pt x="90" y="43"/>
                    </a:cubicBezTo>
                    <a:cubicBezTo>
                      <a:pt x="90" y="43"/>
                      <a:pt x="91" y="43"/>
                      <a:pt x="91" y="43"/>
                    </a:cubicBezTo>
                    <a:cubicBezTo>
                      <a:pt x="91" y="43"/>
                      <a:pt x="91" y="43"/>
                      <a:pt x="92" y="43"/>
                    </a:cubicBezTo>
                    <a:cubicBezTo>
                      <a:pt x="93" y="43"/>
                      <a:pt x="95" y="44"/>
                      <a:pt x="95" y="46"/>
                    </a:cubicBezTo>
                    <a:cubicBezTo>
                      <a:pt x="95" y="49"/>
                      <a:pt x="94" y="51"/>
                      <a:pt x="94" y="52"/>
                    </a:cubicBezTo>
                    <a:cubicBezTo>
                      <a:pt x="94" y="54"/>
                      <a:pt x="92" y="60"/>
                      <a:pt x="92" y="60"/>
                    </a:cubicBezTo>
                    <a:cubicBezTo>
                      <a:pt x="92" y="60"/>
                      <a:pt x="91" y="64"/>
                      <a:pt x="89" y="64"/>
                    </a:cubicBezTo>
                    <a:cubicBezTo>
                      <a:pt x="88" y="64"/>
                      <a:pt x="88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6" y="64"/>
                      <a:pt x="86" y="64"/>
                    </a:cubicBezTo>
                    <a:cubicBezTo>
                      <a:pt x="85" y="70"/>
                      <a:pt x="84" y="75"/>
                      <a:pt x="82" y="79"/>
                    </a:cubicBezTo>
                    <a:cubicBezTo>
                      <a:pt x="81" y="80"/>
                      <a:pt x="81" y="81"/>
                      <a:pt x="81" y="82"/>
                    </a:cubicBezTo>
                    <a:cubicBezTo>
                      <a:pt x="80" y="84"/>
                      <a:pt x="81" y="86"/>
                      <a:pt x="81" y="87"/>
                    </a:cubicBezTo>
                    <a:cubicBezTo>
                      <a:pt x="66" y="99"/>
                      <a:pt x="66" y="99"/>
                      <a:pt x="66" y="99"/>
                    </a:cubicBezTo>
                    <a:cubicBezTo>
                      <a:pt x="74" y="110"/>
                      <a:pt x="74" y="110"/>
                      <a:pt x="74" y="110"/>
                    </a:cubicBezTo>
                    <a:cubicBezTo>
                      <a:pt x="87" y="93"/>
                      <a:pt x="87" y="93"/>
                      <a:pt x="87" y="93"/>
                    </a:cubicBezTo>
                    <a:cubicBezTo>
                      <a:pt x="92" y="95"/>
                      <a:pt x="101" y="99"/>
                      <a:pt x="107" y="102"/>
                    </a:cubicBezTo>
                    <a:cubicBezTo>
                      <a:pt x="111" y="104"/>
                      <a:pt x="114" y="106"/>
                      <a:pt x="115" y="108"/>
                    </a:cubicBezTo>
                    <a:cubicBezTo>
                      <a:pt x="119" y="111"/>
                      <a:pt x="122" y="133"/>
                      <a:pt x="118" y="139"/>
                    </a:cubicBezTo>
                    <a:close/>
                    <a:moveTo>
                      <a:pt x="54" y="110"/>
                    </a:moveTo>
                    <a:cubicBezTo>
                      <a:pt x="56" y="116"/>
                      <a:pt x="56" y="116"/>
                      <a:pt x="56" y="116"/>
                    </a:cubicBezTo>
                    <a:cubicBezTo>
                      <a:pt x="66" y="116"/>
                      <a:pt x="66" y="116"/>
                      <a:pt x="66" y="116"/>
                    </a:cubicBezTo>
                    <a:cubicBezTo>
                      <a:pt x="68" y="110"/>
                      <a:pt x="68" y="110"/>
                      <a:pt x="68" y="110"/>
                    </a:cubicBezTo>
                    <a:cubicBezTo>
                      <a:pt x="63" y="104"/>
                      <a:pt x="63" y="104"/>
                      <a:pt x="63" y="104"/>
                    </a:cubicBezTo>
                    <a:cubicBezTo>
                      <a:pt x="58" y="104"/>
                      <a:pt x="58" y="104"/>
                      <a:pt x="58" y="104"/>
                    </a:cubicBezTo>
                    <a:lnTo>
                      <a:pt x="54" y="110"/>
                    </a:lnTo>
                    <a:close/>
                    <a:moveTo>
                      <a:pt x="70" y="139"/>
                    </a:moveTo>
                    <a:cubicBezTo>
                      <a:pt x="65" y="120"/>
                      <a:pt x="65" y="120"/>
                      <a:pt x="65" y="120"/>
                    </a:cubicBezTo>
                    <a:cubicBezTo>
                      <a:pt x="56" y="120"/>
                      <a:pt x="56" y="120"/>
                      <a:pt x="56" y="120"/>
                    </a:cubicBezTo>
                    <a:cubicBezTo>
                      <a:pt x="52" y="139"/>
                      <a:pt x="52" y="139"/>
                      <a:pt x="52" y="139"/>
                    </a:cubicBezTo>
                    <a:cubicBezTo>
                      <a:pt x="61" y="146"/>
                      <a:pt x="61" y="146"/>
                      <a:pt x="61" y="146"/>
                    </a:cubicBezTo>
                    <a:lnTo>
                      <a:pt x="70" y="139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6038542" y="4228735"/>
                <a:ext cx="15199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D9D9D9"/>
                    </a:solidFill>
                  </a:rPr>
                  <a:t>稻壳儿</a:t>
                </a:r>
                <a:endParaRPr lang="zh-CN" altLang="en-US" sz="2400" dirty="0">
                  <a:solidFill>
                    <a:srgbClr val="D9D9D9"/>
                  </a:solidFill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288005" y="157303"/>
            <a:ext cx="2857501" cy="838039"/>
            <a:chOff x="3489778" y="4735740"/>
            <a:chExt cx="4855937" cy="1424134"/>
          </a:xfrm>
        </p:grpSpPr>
        <p:sp>
          <p:nvSpPr>
            <p:cNvPr id="22" name="Freeform 21"/>
            <p:cNvSpPr/>
            <p:nvPr/>
          </p:nvSpPr>
          <p:spPr bwMode="auto">
            <a:xfrm>
              <a:off x="3489778" y="4735740"/>
              <a:ext cx="2045081" cy="1424134"/>
            </a:xfrm>
            <a:custGeom>
              <a:avLst/>
              <a:gdLst>
                <a:gd name="T0" fmla="*/ 1208 w 1270"/>
                <a:gd name="T1" fmla="*/ 0 h 882"/>
                <a:gd name="T2" fmla="*/ 989 w 1270"/>
                <a:gd name="T3" fmla="*/ 0 h 882"/>
                <a:gd name="T4" fmla="*/ 821 w 1270"/>
                <a:gd name="T5" fmla="*/ 0 h 882"/>
                <a:gd name="T6" fmla="*/ 712 w 1270"/>
                <a:gd name="T7" fmla="*/ 145 h 882"/>
                <a:gd name="T8" fmla="*/ 616 w 1270"/>
                <a:gd name="T9" fmla="*/ 336 h 882"/>
                <a:gd name="T10" fmla="*/ 523 w 1270"/>
                <a:gd name="T11" fmla="*/ 520 h 882"/>
                <a:gd name="T12" fmla="*/ 442 w 1270"/>
                <a:gd name="T13" fmla="*/ 682 h 882"/>
                <a:gd name="T14" fmla="*/ 383 w 1270"/>
                <a:gd name="T15" fmla="*/ 566 h 882"/>
                <a:gd name="T16" fmla="*/ 265 w 1270"/>
                <a:gd name="T17" fmla="*/ 330 h 882"/>
                <a:gd name="T18" fmla="*/ 171 w 1270"/>
                <a:gd name="T19" fmla="*/ 144 h 882"/>
                <a:gd name="T20" fmla="*/ 160 w 1270"/>
                <a:gd name="T21" fmla="*/ 121 h 882"/>
                <a:gd name="T22" fmla="*/ 342 w 1270"/>
                <a:gd name="T23" fmla="*/ 121 h 882"/>
                <a:gd name="T24" fmla="*/ 412 w 1270"/>
                <a:gd name="T25" fmla="*/ 121 h 882"/>
                <a:gd name="T26" fmla="*/ 466 w 1270"/>
                <a:gd name="T27" fmla="*/ 228 h 882"/>
                <a:gd name="T28" fmla="*/ 550 w 1270"/>
                <a:gd name="T29" fmla="*/ 396 h 882"/>
                <a:gd name="T30" fmla="*/ 611 w 1270"/>
                <a:gd name="T31" fmla="*/ 277 h 882"/>
                <a:gd name="T32" fmla="*/ 614 w 1270"/>
                <a:gd name="T33" fmla="*/ 254 h 882"/>
                <a:gd name="T34" fmla="*/ 533 w 1270"/>
                <a:gd name="T35" fmla="*/ 94 h 882"/>
                <a:gd name="T36" fmla="*/ 434 w 1270"/>
                <a:gd name="T37" fmla="*/ 0 h 882"/>
                <a:gd name="T38" fmla="*/ 126 w 1270"/>
                <a:gd name="T39" fmla="*/ 0 h 882"/>
                <a:gd name="T40" fmla="*/ 44 w 1270"/>
                <a:gd name="T41" fmla="*/ 3 h 882"/>
                <a:gd name="T42" fmla="*/ 8 w 1270"/>
                <a:gd name="T43" fmla="*/ 88 h 882"/>
                <a:gd name="T44" fmla="*/ 60 w 1270"/>
                <a:gd name="T45" fmla="*/ 191 h 882"/>
                <a:gd name="T46" fmla="*/ 170 w 1270"/>
                <a:gd name="T47" fmla="*/ 410 h 882"/>
                <a:gd name="T48" fmla="*/ 290 w 1270"/>
                <a:gd name="T49" fmla="*/ 649 h 882"/>
                <a:gd name="T50" fmla="*/ 373 w 1270"/>
                <a:gd name="T51" fmla="*/ 814 h 882"/>
                <a:gd name="T52" fmla="*/ 406 w 1270"/>
                <a:gd name="T53" fmla="*/ 866 h 882"/>
                <a:gd name="T54" fmla="*/ 498 w 1270"/>
                <a:gd name="T55" fmla="*/ 839 h 882"/>
                <a:gd name="T56" fmla="*/ 567 w 1270"/>
                <a:gd name="T57" fmla="*/ 701 h 882"/>
                <a:gd name="T58" fmla="*/ 635 w 1270"/>
                <a:gd name="T59" fmla="*/ 566 h 882"/>
                <a:gd name="T60" fmla="*/ 734 w 1270"/>
                <a:gd name="T61" fmla="*/ 369 h 882"/>
                <a:gd name="T62" fmla="*/ 786 w 1270"/>
                <a:gd name="T63" fmla="*/ 265 h 882"/>
                <a:gd name="T64" fmla="*/ 858 w 1270"/>
                <a:gd name="T65" fmla="*/ 121 h 882"/>
                <a:gd name="T66" fmla="*/ 1010 w 1270"/>
                <a:gd name="T67" fmla="*/ 121 h 882"/>
                <a:gd name="T68" fmla="*/ 1109 w 1270"/>
                <a:gd name="T69" fmla="*/ 121 h 882"/>
                <a:gd name="T70" fmla="*/ 1083 w 1270"/>
                <a:gd name="T71" fmla="*/ 177 h 882"/>
                <a:gd name="T72" fmla="*/ 975 w 1270"/>
                <a:gd name="T73" fmla="*/ 392 h 882"/>
                <a:gd name="T74" fmla="*/ 863 w 1270"/>
                <a:gd name="T75" fmla="*/ 613 h 882"/>
                <a:gd name="T76" fmla="*/ 829 w 1270"/>
                <a:gd name="T77" fmla="*/ 681 h 882"/>
                <a:gd name="T78" fmla="*/ 733 w 1270"/>
                <a:gd name="T79" fmla="*/ 492 h 882"/>
                <a:gd name="T80" fmla="*/ 656 w 1270"/>
                <a:gd name="T81" fmla="*/ 593 h 882"/>
                <a:gd name="T82" fmla="*/ 696 w 1270"/>
                <a:gd name="T83" fmla="*/ 687 h 882"/>
                <a:gd name="T84" fmla="*/ 777 w 1270"/>
                <a:gd name="T85" fmla="*/ 848 h 882"/>
                <a:gd name="T86" fmla="*/ 887 w 1270"/>
                <a:gd name="T87" fmla="*/ 834 h 882"/>
                <a:gd name="T88" fmla="*/ 958 w 1270"/>
                <a:gd name="T89" fmla="*/ 695 h 882"/>
                <a:gd name="T90" fmla="*/ 1081 w 1270"/>
                <a:gd name="T91" fmla="*/ 449 h 882"/>
                <a:gd name="T92" fmla="*/ 1201 w 1270"/>
                <a:gd name="T93" fmla="*/ 209 h 882"/>
                <a:gd name="T94" fmla="*/ 1262 w 1270"/>
                <a:gd name="T95" fmla="*/ 89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70" h="882">
                  <a:moveTo>
                    <a:pt x="1268" y="57"/>
                  </a:moveTo>
                  <a:cubicBezTo>
                    <a:pt x="1268" y="40"/>
                    <a:pt x="1259" y="24"/>
                    <a:pt x="1246" y="14"/>
                  </a:cubicBezTo>
                  <a:cubicBezTo>
                    <a:pt x="1235" y="5"/>
                    <a:pt x="1222" y="1"/>
                    <a:pt x="1208" y="0"/>
                  </a:cubicBezTo>
                  <a:cubicBezTo>
                    <a:pt x="1203" y="0"/>
                    <a:pt x="1199" y="0"/>
                    <a:pt x="1194" y="0"/>
                  </a:cubicBezTo>
                  <a:cubicBezTo>
                    <a:pt x="1165" y="0"/>
                    <a:pt x="1137" y="0"/>
                    <a:pt x="1109" y="0"/>
                  </a:cubicBezTo>
                  <a:cubicBezTo>
                    <a:pt x="1069" y="0"/>
                    <a:pt x="1029" y="0"/>
                    <a:pt x="989" y="0"/>
                  </a:cubicBezTo>
                  <a:cubicBezTo>
                    <a:pt x="952" y="0"/>
                    <a:pt x="915" y="0"/>
                    <a:pt x="878" y="0"/>
                  </a:cubicBezTo>
                  <a:cubicBezTo>
                    <a:pt x="859" y="0"/>
                    <a:pt x="841" y="0"/>
                    <a:pt x="822" y="0"/>
                  </a:cubicBezTo>
                  <a:cubicBezTo>
                    <a:pt x="822" y="0"/>
                    <a:pt x="822" y="0"/>
                    <a:pt x="821" y="0"/>
                  </a:cubicBezTo>
                  <a:cubicBezTo>
                    <a:pt x="798" y="1"/>
                    <a:pt x="778" y="14"/>
                    <a:pt x="767" y="35"/>
                  </a:cubicBezTo>
                  <a:cubicBezTo>
                    <a:pt x="763" y="42"/>
                    <a:pt x="760" y="49"/>
                    <a:pt x="756" y="56"/>
                  </a:cubicBezTo>
                  <a:cubicBezTo>
                    <a:pt x="741" y="86"/>
                    <a:pt x="726" y="115"/>
                    <a:pt x="712" y="145"/>
                  </a:cubicBezTo>
                  <a:cubicBezTo>
                    <a:pt x="699" y="171"/>
                    <a:pt x="686" y="197"/>
                    <a:pt x="673" y="223"/>
                  </a:cubicBezTo>
                  <a:cubicBezTo>
                    <a:pt x="668" y="232"/>
                    <a:pt x="663" y="242"/>
                    <a:pt x="658" y="251"/>
                  </a:cubicBezTo>
                  <a:cubicBezTo>
                    <a:pt x="644" y="279"/>
                    <a:pt x="630" y="308"/>
                    <a:pt x="616" y="336"/>
                  </a:cubicBezTo>
                  <a:cubicBezTo>
                    <a:pt x="601" y="365"/>
                    <a:pt x="586" y="395"/>
                    <a:pt x="571" y="424"/>
                  </a:cubicBezTo>
                  <a:cubicBezTo>
                    <a:pt x="566" y="435"/>
                    <a:pt x="561" y="445"/>
                    <a:pt x="556" y="455"/>
                  </a:cubicBezTo>
                  <a:cubicBezTo>
                    <a:pt x="545" y="477"/>
                    <a:pt x="534" y="498"/>
                    <a:pt x="523" y="520"/>
                  </a:cubicBezTo>
                  <a:cubicBezTo>
                    <a:pt x="507" y="552"/>
                    <a:pt x="491" y="584"/>
                    <a:pt x="475" y="616"/>
                  </a:cubicBezTo>
                  <a:cubicBezTo>
                    <a:pt x="464" y="637"/>
                    <a:pt x="454" y="658"/>
                    <a:pt x="443" y="679"/>
                  </a:cubicBezTo>
                  <a:cubicBezTo>
                    <a:pt x="443" y="680"/>
                    <a:pt x="442" y="681"/>
                    <a:pt x="442" y="682"/>
                  </a:cubicBezTo>
                  <a:cubicBezTo>
                    <a:pt x="439" y="677"/>
                    <a:pt x="437" y="672"/>
                    <a:pt x="434" y="667"/>
                  </a:cubicBezTo>
                  <a:cubicBezTo>
                    <a:pt x="427" y="654"/>
                    <a:pt x="421" y="640"/>
                    <a:pt x="414" y="627"/>
                  </a:cubicBezTo>
                  <a:cubicBezTo>
                    <a:pt x="404" y="606"/>
                    <a:pt x="394" y="586"/>
                    <a:pt x="383" y="566"/>
                  </a:cubicBezTo>
                  <a:cubicBezTo>
                    <a:pt x="371" y="542"/>
                    <a:pt x="359" y="517"/>
                    <a:pt x="346" y="492"/>
                  </a:cubicBezTo>
                  <a:cubicBezTo>
                    <a:pt x="333" y="466"/>
                    <a:pt x="319" y="439"/>
                    <a:pt x="306" y="412"/>
                  </a:cubicBezTo>
                  <a:cubicBezTo>
                    <a:pt x="292" y="385"/>
                    <a:pt x="279" y="357"/>
                    <a:pt x="265" y="330"/>
                  </a:cubicBezTo>
                  <a:cubicBezTo>
                    <a:pt x="252" y="305"/>
                    <a:pt x="240" y="280"/>
                    <a:pt x="227" y="254"/>
                  </a:cubicBezTo>
                  <a:cubicBezTo>
                    <a:pt x="216" y="233"/>
                    <a:pt x="205" y="211"/>
                    <a:pt x="195" y="190"/>
                  </a:cubicBezTo>
                  <a:cubicBezTo>
                    <a:pt x="187" y="175"/>
                    <a:pt x="179" y="159"/>
                    <a:pt x="171" y="144"/>
                  </a:cubicBezTo>
                  <a:cubicBezTo>
                    <a:pt x="169" y="139"/>
                    <a:pt x="167" y="134"/>
                    <a:pt x="164" y="130"/>
                  </a:cubicBezTo>
                  <a:cubicBezTo>
                    <a:pt x="163" y="127"/>
                    <a:pt x="161" y="124"/>
                    <a:pt x="160" y="122"/>
                  </a:cubicBezTo>
                  <a:cubicBezTo>
                    <a:pt x="160" y="122"/>
                    <a:pt x="160" y="121"/>
                    <a:pt x="160" y="121"/>
                  </a:cubicBezTo>
                  <a:cubicBezTo>
                    <a:pt x="170" y="121"/>
                    <a:pt x="180" y="121"/>
                    <a:pt x="191" y="121"/>
                  </a:cubicBezTo>
                  <a:cubicBezTo>
                    <a:pt x="214" y="121"/>
                    <a:pt x="238" y="121"/>
                    <a:pt x="261" y="121"/>
                  </a:cubicBezTo>
                  <a:cubicBezTo>
                    <a:pt x="288" y="121"/>
                    <a:pt x="315" y="121"/>
                    <a:pt x="342" y="121"/>
                  </a:cubicBezTo>
                  <a:cubicBezTo>
                    <a:pt x="361" y="121"/>
                    <a:pt x="381" y="121"/>
                    <a:pt x="400" y="121"/>
                  </a:cubicBezTo>
                  <a:cubicBezTo>
                    <a:pt x="403" y="121"/>
                    <a:pt x="405" y="121"/>
                    <a:pt x="408" y="121"/>
                  </a:cubicBezTo>
                  <a:cubicBezTo>
                    <a:pt x="409" y="121"/>
                    <a:pt x="411" y="121"/>
                    <a:pt x="412" y="121"/>
                  </a:cubicBezTo>
                  <a:cubicBezTo>
                    <a:pt x="413" y="122"/>
                    <a:pt x="413" y="124"/>
                    <a:pt x="414" y="125"/>
                  </a:cubicBezTo>
                  <a:cubicBezTo>
                    <a:pt x="420" y="138"/>
                    <a:pt x="427" y="151"/>
                    <a:pt x="433" y="163"/>
                  </a:cubicBezTo>
                  <a:cubicBezTo>
                    <a:pt x="444" y="185"/>
                    <a:pt x="455" y="207"/>
                    <a:pt x="466" y="228"/>
                  </a:cubicBezTo>
                  <a:cubicBezTo>
                    <a:pt x="478" y="253"/>
                    <a:pt x="490" y="277"/>
                    <a:pt x="502" y="301"/>
                  </a:cubicBezTo>
                  <a:cubicBezTo>
                    <a:pt x="513" y="322"/>
                    <a:pt x="523" y="342"/>
                    <a:pt x="533" y="363"/>
                  </a:cubicBezTo>
                  <a:cubicBezTo>
                    <a:pt x="539" y="374"/>
                    <a:pt x="544" y="385"/>
                    <a:pt x="550" y="396"/>
                  </a:cubicBezTo>
                  <a:cubicBezTo>
                    <a:pt x="550" y="396"/>
                    <a:pt x="550" y="397"/>
                    <a:pt x="551" y="397"/>
                  </a:cubicBezTo>
                  <a:cubicBezTo>
                    <a:pt x="563" y="373"/>
                    <a:pt x="575" y="348"/>
                    <a:pt x="588" y="323"/>
                  </a:cubicBezTo>
                  <a:cubicBezTo>
                    <a:pt x="596" y="308"/>
                    <a:pt x="603" y="292"/>
                    <a:pt x="611" y="277"/>
                  </a:cubicBezTo>
                  <a:cubicBezTo>
                    <a:pt x="613" y="273"/>
                    <a:pt x="615" y="269"/>
                    <a:pt x="617" y="265"/>
                  </a:cubicBezTo>
                  <a:cubicBezTo>
                    <a:pt x="618" y="263"/>
                    <a:pt x="618" y="263"/>
                    <a:pt x="618" y="262"/>
                  </a:cubicBezTo>
                  <a:cubicBezTo>
                    <a:pt x="617" y="259"/>
                    <a:pt x="615" y="257"/>
                    <a:pt x="614" y="254"/>
                  </a:cubicBezTo>
                  <a:cubicBezTo>
                    <a:pt x="612" y="250"/>
                    <a:pt x="609" y="245"/>
                    <a:pt x="607" y="240"/>
                  </a:cubicBezTo>
                  <a:cubicBezTo>
                    <a:pt x="600" y="226"/>
                    <a:pt x="593" y="212"/>
                    <a:pt x="586" y="198"/>
                  </a:cubicBezTo>
                  <a:cubicBezTo>
                    <a:pt x="568" y="163"/>
                    <a:pt x="551" y="128"/>
                    <a:pt x="533" y="94"/>
                  </a:cubicBezTo>
                  <a:cubicBezTo>
                    <a:pt x="523" y="74"/>
                    <a:pt x="514" y="54"/>
                    <a:pt x="503" y="34"/>
                  </a:cubicBezTo>
                  <a:cubicBezTo>
                    <a:pt x="492" y="13"/>
                    <a:pt x="472" y="1"/>
                    <a:pt x="449" y="0"/>
                  </a:cubicBezTo>
                  <a:cubicBezTo>
                    <a:pt x="444" y="0"/>
                    <a:pt x="439" y="0"/>
                    <a:pt x="434" y="0"/>
                  </a:cubicBezTo>
                  <a:cubicBezTo>
                    <a:pt x="406" y="0"/>
                    <a:pt x="379" y="0"/>
                    <a:pt x="352" y="0"/>
                  </a:cubicBezTo>
                  <a:cubicBezTo>
                    <a:pt x="313" y="0"/>
                    <a:pt x="274" y="0"/>
                    <a:pt x="236" y="0"/>
                  </a:cubicBezTo>
                  <a:cubicBezTo>
                    <a:pt x="199" y="0"/>
                    <a:pt x="163" y="0"/>
                    <a:pt x="126" y="0"/>
                  </a:cubicBezTo>
                  <a:cubicBezTo>
                    <a:pt x="106" y="0"/>
                    <a:pt x="85" y="0"/>
                    <a:pt x="65" y="0"/>
                  </a:cubicBezTo>
                  <a:cubicBezTo>
                    <a:pt x="64" y="0"/>
                    <a:pt x="63" y="0"/>
                    <a:pt x="62" y="0"/>
                  </a:cubicBezTo>
                  <a:cubicBezTo>
                    <a:pt x="56" y="1"/>
                    <a:pt x="50" y="1"/>
                    <a:pt x="44" y="3"/>
                  </a:cubicBezTo>
                  <a:cubicBezTo>
                    <a:pt x="38" y="5"/>
                    <a:pt x="33" y="8"/>
                    <a:pt x="28" y="11"/>
                  </a:cubicBezTo>
                  <a:cubicBezTo>
                    <a:pt x="16" y="19"/>
                    <a:pt x="8" y="31"/>
                    <a:pt x="4" y="44"/>
                  </a:cubicBezTo>
                  <a:cubicBezTo>
                    <a:pt x="0" y="60"/>
                    <a:pt x="2" y="74"/>
                    <a:pt x="8" y="88"/>
                  </a:cubicBezTo>
                  <a:cubicBezTo>
                    <a:pt x="11" y="94"/>
                    <a:pt x="14" y="99"/>
                    <a:pt x="16" y="104"/>
                  </a:cubicBezTo>
                  <a:cubicBezTo>
                    <a:pt x="22" y="116"/>
                    <a:pt x="28" y="128"/>
                    <a:pt x="34" y="139"/>
                  </a:cubicBezTo>
                  <a:cubicBezTo>
                    <a:pt x="43" y="157"/>
                    <a:pt x="52" y="174"/>
                    <a:pt x="60" y="191"/>
                  </a:cubicBezTo>
                  <a:cubicBezTo>
                    <a:pt x="71" y="213"/>
                    <a:pt x="82" y="234"/>
                    <a:pt x="93" y="256"/>
                  </a:cubicBezTo>
                  <a:cubicBezTo>
                    <a:pt x="105" y="281"/>
                    <a:pt x="118" y="305"/>
                    <a:pt x="130" y="330"/>
                  </a:cubicBezTo>
                  <a:cubicBezTo>
                    <a:pt x="143" y="357"/>
                    <a:pt x="157" y="383"/>
                    <a:pt x="170" y="410"/>
                  </a:cubicBezTo>
                  <a:cubicBezTo>
                    <a:pt x="184" y="437"/>
                    <a:pt x="198" y="465"/>
                    <a:pt x="211" y="492"/>
                  </a:cubicBezTo>
                  <a:cubicBezTo>
                    <a:pt x="225" y="519"/>
                    <a:pt x="238" y="546"/>
                    <a:pt x="252" y="573"/>
                  </a:cubicBezTo>
                  <a:cubicBezTo>
                    <a:pt x="265" y="598"/>
                    <a:pt x="277" y="624"/>
                    <a:pt x="290" y="649"/>
                  </a:cubicBezTo>
                  <a:cubicBezTo>
                    <a:pt x="302" y="672"/>
                    <a:pt x="313" y="694"/>
                    <a:pt x="324" y="717"/>
                  </a:cubicBezTo>
                  <a:cubicBezTo>
                    <a:pt x="334" y="736"/>
                    <a:pt x="343" y="755"/>
                    <a:pt x="353" y="773"/>
                  </a:cubicBezTo>
                  <a:cubicBezTo>
                    <a:pt x="359" y="787"/>
                    <a:pt x="366" y="801"/>
                    <a:pt x="373" y="814"/>
                  </a:cubicBezTo>
                  <a:cubicBezTo>
                    <a:pt x="377" y="822"/>
                    <a:pt x="381" y="829"/>
                    <a:pt x="384" y="836"/>
                  </a:cubicBezTo>
                  <a:cubicBezTo>
                    <a:pt x="385" y="837"/>
                    <a:pt x="385" y="838"/>
                    <a:pt x="386" y="839"/>
                  </a:cubicBezTo>
                  <a:cubicBezTo>
                    <a:pt x="391" y="850"/>
                    <a:pt x="397" y="859"/>
                    <a:pt x="406" y="866"/>
                  </a:cubicBezTo>
                  <a:cubicBezTo>
                    <a:pt x="417" y="874"/>
                    <a:pt x="430" y="877"/>
                    <a:pt x="442" y="877"/>
                  </a:cubicBezTo>
                  <a:cubicBezTo>
                    <a:pt x="455" y="877"/>
                    <a:pt x="467" y="873"/>
                    <a:pt x="478" y="866"/>
                  </a:cubicBezTo>
                  <a:cubicBezTo>
                    <a:pt x="487" y="859"/>
                    <a:pt x="493" y="850"/>
                    <a:pt x="498" y="839"/>
                  </a:cubicBezTo>
                  <a:cubicBezTo>
                    <a:pt x="499" y="837"/>
                    <a:pt x="500" y="834"/>
                    <a:pt x="502" y="832"/>
                  </a:cubicBezTo>
                  <a:cubicBezTo>
                    <a:pt x="510" y="814"/>
                    <a:pt x="519" y="797"/>
                    <a:pt x="528" y="780"/>
                  </a:cubicBezTo>
                  <a:cubicBezTo>
                    <a:pt x="541" y="754"/>
                    <a:pt x="554" y="728"/>
                    <a:pt x="567" y="701"/>
                  </a:cubicBezTo>
                  <a:cubicBezTo>
                    <a:pt x="580" y="676"/>
                    <a:pt x="593" y="650"/>
                    <a:pt x="606" y="624"/>
                  </a:cubicBezTo>
                  <a:cubicBezTo>
                    <a:pt x="615" y="607"/>
                    <a:pt x="623" y="590"/>
                    <a:pt x="632" y="573"/>
                  </a:cubicBezTo>
                  <a:cubicBezTo>
                    <a:pt x="633" y="570"/>
                    <a:pt x="634" y="568"/>
                    <a:pt x="635" y="566"/>
                  </a:cubicBezTo>
                  <a:cubicBezTo>
                    <a:pt x="635" y="566"/>
                    <a:pt x="635" y="566"/>
                    <a:pt x="636" y="566"/>
                  </a:cubicBezTo>
                  <a:cubicBezTo>
                    <a:pt x="648" y="541"/>
                    <a:pt x="661" y="516"/>
                    <a:pt x="673" y="490"/>
                  </a:cubicBezTo>
                  <a:cubicBezTo>
                    <a:pt x="693" y="450"/>
                    <a:pt x="714" y="410"/>
                    <a:pt x="734" y="369"/>
                  </a:cubicBezTo>
                  <a:cubicBezTo>
                    <a:pt x="738" y="360"/>
                    <a:pt x="743" y="351"/>
                    <a:pt x="748" y="341"/>
                  </a:cubicBezTo>
                  <a:cubicBezTo>
                    <a:pt x="748" y="341"/>
                    <a:pt x="748" y="341"/>
                    <a:pt x="748" y="342"/>
                  </a:cubicBezTo>
                  <a:cubicBezTo>
                    <a:pt x="761" y="316"/>
                    <a:pt x="773" y="291"/>
                    <a:pt x="786" y="265"/>
                  </a:cubicBezTo>
                  <a:cubicBezTo>
                    <a:pt x="806" y="226"/>
                    <a:pt x="826" y="186"/>
                    <a:pt x="846" y="146"/>
                  </a:cubicBezTo>
                  <a:cubicBezTo>
                    <a:pt x="849" y="140"/>
                    <a:pt x="852" y="135"/>
                    <a:pt x="855" y="129"/>
                  </a:cubicBezTo>
                  <a:cubicBezTo>
                    <a:pt x="855" y="127"/>
                    <a:pt x="857" y="122"/>
                    <a:pt x="858" y="121"/>
                  </a:cubicBezTo>
                  <a:cubicBezTo>
                    <a:pt x="859" y="121"/>
                    <a:pt x="862" y="121"/>
                    <a:pt x="864" y="121"/>
                  </a:cubicBezTo>
                  <a:cubicBezTo>
                    <a:pt x="869" y="121"/>
                    <a:pt x="875" y="121"/>
                    <a:pt x="880" y="121"/>
                  </a:cubicBezTo>
                  <a:cubicBezTo>
                    <a:pt x="923" y="121"/>
                    <a:pt x="966" y="121"/>
                    <a:pt x="1010" y="121"/>
                  </a:cubicBezTo>
                  <a:cubicBezTo>
                    <a:pt x="1031" y="121"/>
                    <a:pt x="1052" y="121"/>
                    <a:pt x="1074" y="121"/>
                  </a:cubicBezTo>
                  <a:cubicBezTo>
                    <a:pt x="1081" y="121"/>
                    <a:pt x="1089" y="121"/>
                    <a:pt x="1097" y="121"/>
                  </a:cubicBezTo>
                  <a:cubicBezTo>
                    <a:pt x="1101" y="121"/>
                    <a:pt x="1105" y="121"/>
                    <a:pt x="1109" y="121"/>
                  </a:cubicBezTo>
                  <a:cubicBezTo>
                    <a:pt x="1110" y="121"/>
                    <a:pt x="1110" y="121"/>
                    <a:pt x="1111" y="121"/>
                  </a:cubicBezTo>
                  <a:cubicBezTo>
                    <a:pt x="1108" y="126"/>
                    <a:pt x="1106" y="131"/>
                    <a:pt x="1103" y="136"/>
                  </a:cubicBezTo>
                  <a:cubicBezTo>
                    <a:pt x="1096" y="150"/>
                    <a:pt x="1089" y="163"/>
                    <a:pt x="1083" y="177"/>
                  </a:cubicBezTo>
                  <a:cubicBezTo>
                    <a:pt x="1073" y="197"/>
                    <a:pt x="1062" y="217"/>
                    <a:pt x="1052" y="237"/>
                  </a:cubicBezTo>
                  <a:cubicBezTo>
                    <a:pt x="1040" y="262"/>
                    <a:pt x="1028" y="286"/>
                    <a:pt x="1015" y="311"/>
                  </a:cubicBezTo>
                  <a:cubicBezTo>
                    <a:pt x="1002" y="338"/>
                    <a:pt x="988" y="365"/>
                    <a:pt x="975" y="392"/>
                  </a:cubicBezTo>
                  <a:cubicBezTo>
                    <a:pt x="961" y="419"/>
                    <a:pt x="948" y="446"/>
                    <a:pt x="934" y="473"/>
                  </a:cubicBezTo>
                  <a:cubicBezTo>
                    <a:pt x="921" y="498"/>
                    <a:pt x="908" y="524"/>
                    <a:pt x="896" y="549"/>
                  </a:cubicBezTo>
                  <a:cubicBezTo>
                    <a:pt x="885" y="570"/>
                    <a:pt x="874" y="592"/>
                    <a:pt x="863" y="613"/>
                  </a:cubicBezTo>
                  <a:cubicBezTo>
                    <a:pt x="856" y="629"/>
                    <a:pt x="848" y="644"/>
                    <a:pt x="840" y="659"/>
                  </a:cubicBezTo>
                  <a:cubicBezTo>
                    <a:pt x="838" y="664"/>
                    <a:pt x="835" y="669"/>
                    <a:pt x="833" y="674"/>
                  </a:cubicBezTo>
                  <a:cubicBezTo>
                    <a:pt x="832" y="676"/>
                    <a:pt x="831" y="679"/>
                    <a:pt x="829" y="681"/>
                  </a:cubicBezTo>
                  <a:cubicBezTo>
                    <a:pt x="829" y="682"/>
                    <a:pt x="829" y="682"/>
                    <a:pt x="829" y="682"/>
                  </a:cubicBezTo>
                  <a:cubicBezTo>
                    <a:pt x="817" y="658"/>
                    <a:pt x="804" y="633"/>
                    <a:pt x="792" y="609"/>
                  </a:cubicBezTo>
                  <a:cubicBezTo>
                    <a:pt x="772" y="570"/>
                    <a:pt x="753" y="531"/>
                    <a:pt x="733" y="492"/>
                  </a:cubicBezTo>
                  <a:cubicBezTo>
                    <a:pt x="729" y="483"/>
                    <a:pt x="724" y="474"/>
                    <a:pt x="720" y="465"/>
                  </a:cubicBezTo>
                  <a:cubicBezTo>
                    <a:pt x="711" y="483"/>
                    <a:pt x="702" y="501"/>
                    <a:pt x="693" y="519"/>
                  </a:cubicBezTo>
                  <a:cubicBezTo>
                    <a:pt x="681" y="543"/>
                    <a:pt x="668" y="568"/>
                    <a:pt x="656" y="593"/>
                  </a:cubicBezTo>
                  <a:cubicBezTo>
                    <a:pt x="655" y="596"/>
                    <a:pt x="652" y="598"/>
                    <a:pt x="653" y="601"/>
                  </a:cubicBezTo>
                  <a:cubicBezTo>
                    <a:pt x="655" y="607"/>
                    <a:pt x="659" y="612"/>
                    <a:pt x="661" y="617"/>
                  </a:cubicBezTo>
                  <a:cubicBezTo>
                    <a:pt x="673" y="641"/>
                    <a:pt x="685" y="664"/>
                    <a:pt x="696" y="687"/>
                  </a:cubicBezTo>
                  <a:cubicBezTo>
                    <a:pt x="711" y="716"/>
                    <a:pt x="725" y="744"/>
                    <a:pt x="739" y="772"/>
                  </a:cubicBezTo>
                  <a:cubicBezTo>
                    <a:pt x="749" y="792"/>
                    <a:pt x="759" y="812"/>
                    <a:pt x="769" y="832"/>
                  </a:cubicBezTo>
                  <a:cubicBezTo>
                    <a:pt x="772" y="837"/>
                    <a:pt x="774" y="843"/>
                    <a:pt x="777" y="848"/>
                  </a:cubicBezTo>
                  <a:cubicBezTo>
                    <a:pt x="791" y="871"/>
                    <a:pt x="819" y="882"/>
                    <a:pt x="846" y="875"/>
                  </a:cubicBezTo>
                  <a:cubicBezTo>
                    <a:pt x="865" y="870"/>
                    <a:pt x="877" y="857"/>
                    <a:pt x="885" y="839"/>
                  </a:cubicBezTo>
                  <a:cubicBezTo>
                    <a:pt x="886" y="838"/>
                    <a:pt x="887" y="836"/>
                    <a:pt x="887" y="834"/>
                  </a:cubicBezTo>
                  <a:cubicBezTo>
                    <a:pt x="892" y="825"/>
                    <a:pt x="897" y="816"/>
                    <a:pt x="901" y="806"/>
                  </a:cubicBezTo>
                  <a:cubicBezTo>
                    <a:pt x="909" y="791"/>
                    <a:pt x="917" y="775"/>
                    <a:pt x="925" y="759"/>
                  </a:cubicBezTo>
                  <a:cubicBezTo>
                    <a:pt x="936" y="737"/>
                    <a:pt x="947" y="716"/>
                    <a:pt x="958" y="695"/>
                  </a:cubicBezTo>
                  <a:cubicBezTo>
                    <a:pt x="970" y="669"/>
                    <a:pt x="983" y="644"/>
                    <a:pt x="996" y="619"/>
                  </a:cubicBezTo>
                  <a:cubicBezTo>
                    <a:pt x="1010" y="591"/>
                    <a:pt x="1024" y="563"/>
                    <a:pt x="1038" y="535"/>
                  </a:cubicBezTo>
                  <a:cubicBezTo>
                    <a:pt x="1052" y="507"/>
                    <a:pt x="1067" y="478"/>
                    <a:pt x="1081" y="449"/>
                  </a:cubicBezTo>
                  <a:cubicBezTo>
                    <a:pt x="1096" y="420"/>
                    <a:pt x="1110" y="391"/>
                    <a:pt x="1124" y="363"/>
                  </a:cubicBezTo>
                  <a:cubicBezTo>
                    <a:pt x="1138" y="335"/>
                    <a:pt x="1152" y="308"/>
                    <a:pt x="1165" y="281"/>
                  </a:cubicBezTo>
                  <a:cubicBezTo>
                    <a:pt x="1177" y="257"/>
                    <a:pt x="1189" y="233"/>
                    <a:pt x="1201" y="209"/>
                  </a:cubicBezTo>
                  <a:cubicBezTo>
                    <a:pt x="1211" y="189"/>
                    <a:pt x="1221" y="170"/>
                    <a:pt x="1231" y="150"/>
                  </a:cubicBezTo>
                  <a:cubicBezTo>
                    <a:pt x="1238" y="136"/>
                    <a:pt x="1245" y="123"/>
                    <a:pt x="1252" y="109"/>
                  </a:cubicBezTo>
                  <a:cubicBezTo>
                    <a:pt x="1255" y="102"/>
                    <a:pt x="1259" y="96"/>
                    <a:pt x="1262" y="89"/>
                  </a:cubicBezTo>
                  <a:cubicBezTo>
                    <a:pt x="1266" y="79"/>
                    <a:pt x="1270" y="68"/>
                    <a:pt x="1268" y="57"/>
                  </a:cubicBezTo>
                  <a:cubicBezTo>
                    <a:pt x="1268" y="55"/>
                    <a:pt x="1268" y="58"/>
                    <a:pt x="1268" y="57"/>
                  </a:cubicBezTo>
                  <a:close/>
                </a:path>
              </a:pathLst>
            </a:custGeom>
            <a:gradFill>
              <a:gsLst>
                <a:gs pos="0">
                  <a:srgbClr val="FA5F41"/>
                </a:gs>
                <a:gs pos="100000">
                  <a:srgbClr val="FC3259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7564855" y="5085739"/>
              <a:ext cx="780860" cy="715688"/>
            </a:xfrm>
            <a:custGeom>
              <a:avLst/>
              <a:gdLst>
                <a:gd name="T0" fmla="*/ 485 w 485"/>
                <a:gd name="T1" fmla="*/ 319 h 443"/>
                <a:gd name="T2" fmla="*/ 426 w 485"/>
                <a:gd name="T3" fmla="*/ 214 h 443"/>
                <a:gd name="T4" fmla="*/ 366 w 485"/>
                <a:gd name="T5" fmla="*/ 196 h 443"/>
                <a:gd name="T6" fmla="*/ 351 w 485"/>
                <a:gd name="T7" fmla="*/ 195 h 443"/>
                <a:gd name="T8" fmla="*/ 279 w 485"/>
                <a:gd name="T9" fmla="*/ 195 h 443"/>
                <a:gd name="T10" fmla="*/ 187 w 485"/>
                <a:gd name="T11" fmla="*/ 195 h 443"/>
                <a:gd name="T12" fmla="*/ 135 w 485"/>
                <a:gd name="T13" fmla="*/ 195 h 443"/>
                <a:gd name="T14" fmla="*/ 135 w 485"/>
                <a:gd name="T15" fmla="*/ 195 h 443"/>
                <a:gd name="T16" fmla="*/ 135 w 485"/>
                <a:gd name="T17" fmla="*/ 195 h 443"/>
                <a:gd name="T18" fmla="*/ 68 w 485"/>
                <a:gd name="T19" fmla="*/ 149 h 443"/>
                <a:gd name="T20" fmla="*/ 89 w 485"/>
                <a:gd name="T21" fmla="*/ 69 h 443"/>
                <a:gd name="T22" fmla="*/ 135 w 485"/>
                <a:gd name="T23" fmla="*/ 53 h 443"/>
                <a:gd name="T24" fmla="*/ 135 w 485"/>
                <a:gd name="T25" fmla="*/ 53 h 443"/>
                <a:gd name="T26" fmla="*/ 169 w 485"/>
                <a:gd name="T27" fmla="*/ 53 h 443"/>
                <a:gd name="T28" fmla="*/ 251 w 485"/>
                <a:gd name="T29" fmla="*/ 53 h 443"/>
                <a:gd name="T30" fmla="*/ 346 w 485"/>
                <a:gd name="T31" fmla="*/ 53 h 443"/>
                <a:gd name="T32" fmla="*/ 420 w 485"/>
                <a:gd name="T33" fmla="*/ 53 h 443"/>
                <a:gd name="T34" fmla="*/ 465 w 485"/>
                <a:gd name="T35" fmla="*/ 41 h 443"/>
                <a:gd name="T36" fmla="*/ 443 w 485"/>
                <a:gd name="T37" fmla="*/ 0 h 443"/>
                <a:gd name="T38" fmla="*/ 432 w 485"/>
                <a:gd name="T39" fmla="*/ 0 h 443"/>
                <a:gd name="T40" fmla="*/ 367 w 485"/>
                <a:gd name="T41" fmla="*/ 0 h 443"/>
                <a:gd name="T42" fmla="*/ 274 w 485"/>
                <a:gd name="T43" fmla="*/ 0 h 443"/>
                <a:gd name="T44" fmla="*/ 186 w 485"/>
                <a:gd name="T45" fmla="*/ 0 h 443"/>
                <a:gd name="T46" fmla="*/ 137 w 485"/>
                <a:gd name="T47" fmla="*/ 0 h 443"/>
                <a:gd name="T48" fmla="*/ 135 w 485"/>
                <a:gd name="T49" fmla="*/ 0 h 443"/>
                <a:gd name="T50" fmla="*/ 18 w 485"/>
                <a:gd name="T51" fmla="*/ 81 h 443"/>
                <a:gd name="T52" fmla="*/ 56 w 485"/>
                <a:gd name="T53" fmla="*/ 220 h 443"/>
                <a:gd name="T54" fmla="*/ 135 w 485"/>
                <a:gd name="T55" fmla="*/ 248 h 443"/>
                <a:gd name="T56" fmla="*/ 167 w 485"/>
                <a:gd name="T57" fmla="*/ 248 h 443"/>
                <a:gd name="T58" fmla="*/ 238 w 485"/>
                <a:gd name="T59" fmla="*/ 248 h 443"/>
                <a:gd name="T60" fmla="*/ 314 w 485"/>
                <a:gd name="T61" fmla="*/ 248 h 443"/>
                <a:gd name="T62" fmla="*/ 359 w 485"/>
                <a:gd name="T63" fmla="*/ 248 h 443"/>
                <a:gd name="T64" fmla="*/ 425 w 485"/>
                <a:gd name="T65" fmla="*/ 288 h 443"/>
                <a:gd name="T66" fmla="*/ 397 w 485"/>
                <a:gd name="T67" fmla="*/ 381 h 443"/>
                <a:gd name="T68" fmla="*/ 361 w 485"/>
                <a:gd name="T69" fmla="*/ 391 h 443"/>
                <a:gd name="T70" fmla="*/ 350 w 485"/>
                <a:gd name="T71" fmla="*/ 391 h 443"/>
                <a:gd name="T72" fmla="*/ 300 w 485"/>
                <a:gd name="T73" fmla="*/ 391 h 443"/>
                <a:gd name="T74" fmla="*/ 225 w 485"/>
                <a:gd name="T75" fmla="*/ 391 h 443"/>
                <a:gd name="T76" fmla="*/ 147 w 485"/>
                <a:gd name="T77" fmla="*/ 391 h 443"/>
                <a:gd name="T78" fmla="*/ 83 w 485"/>
                <a:gd name="T79" fmla="*/ 391 h 443"/>
                <a:gd name="T80" fmla="*/ 53 w 485"/>
                <a:gd name="T81" fmla="*/ 391 h 443"/>
                <a:gd name="T82" fmla="*/ 27 w 485"/>
                <a:gd name="T83" fmla="*/ 416 h 443"/>
                <a:gd name="T84" fmla="*/ 53 w 485"/>
                <a:gd name="T85" fmla="*/ 443 h 443"/>
                <a:gd name="T86" fmla="*/ 83 w 485"/>
                <a:gd name="T87" fmla="*/ 443 h 443"/>
                <a:gd name="T88" fmla="*/ 146 w 485"/>
                <a:gd name="T89" fmla="*/ 443 h 443"/>
                <a:gd name="T90" fmla="*/ 225 w 485"/>
                <a:gd name="T91" fmla="*/ 443 h 443"/>
                <a:gd name="T92" fmla="*/ 299 w 485"/>
                <a:gd name="T93" fmla="*/ 443 h 443"/>
                <a:gd name="T94" fmla="*/ 350 w 485"/>
                <a:gd name="T95" fmla="*/ 443 h 443"/>
                <a:gd name="T96" fmla="*/ 397 w 485"/>
                <a:gd name="T97" fmla="*/ 438 h 443"/>
                <a:gd name="T98" fmla="*/ 474 w 485"/>
                <a:gd name="T99" fmla="*/ 371 h 443"/>
                <a:gd name="T100" fmla="*/ 485 w 485"/>
                <a:gd name="T101" fmla="*/ 319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85" h="443">
                  <a:moveTo>
                    <a:pt x="485" y="319"/>
                  </a:moveTo>
                  <a:cubicBezTo>
                    <a:pt x="485" y="277"/>
                    <a:pt x="463" y="236"/>
                    <a:pt x="426" y="214"/>
                  </a:cubicBezTo>
                  <a:cubicBezTo>
                    <a:pt x="408" y="203"/>
                    <a:pt x="387" y="196"/>
                    <a:pt x="366" y="196"/>
                  </a:cubicBezTo>
                  <a:cubicBezTo>
                    <a:pt x="361" y="195"/>
                    <a:pt x="356" y="195"/>
                    <a:pt x="351" y="195"/>
                  </a:cubicBezTo>
                  <a:cubicBezTo>
                    <a:pt x="327" y="195"/>
                    <a:pt x="303" y="195"/>
                    <a:pt x="279" y="195"/>
                  </a:cubicBezTo>
                  <a:cubicBezTo>
                    <a:pt x="248" y="195"/>
                    <a:pt x="218" y="195"/>
                    <a:pt x="187" y="195"/>
                  </a:cubicBezTo>
                  <a:cubicBezTo>
                    <a:pt x="170" y="195"/>
                    <a:pt x="153" y="195"/>
                    <a:pt x="135" y="195"/>
                  </a:cubicBezTo>
                  <a:cubicBezTo>
                    <a:pt x="135" y="195"/>
                    <a:pt x="135" y="195"/>
                    <a:pt x="135" y="195"/>
                  </a:cubicBezTo>
                  <a:cubicBezTo>
                    <a:pt x="135" y="195"/>
                    <a:pt x="135" y="195"/>
                    <a:pt x="135" y="195"/>
                  </a:cubicBezTo>
                  <a:cubicBezTo>
                    <a:pt x="105" y="195"/>
                    <a:pt x="78" y="177"/>
                    <a:pt x="68" y="149"/>
                  </a:cubicBezTo>
                  <a:cubicBezTo>
                    <a:pt x="58" y="121"/>
                    <a:pt x="66" y="88"/>
                    <a:pt x="89" y="69"/>
                  </a:cubicBezTo>
                  <a:cubicBezTo>
                    <a:pt x="102" y="59"/>
                    <a:pt x="118" y="53"/>
                    <a:pt x="135" y="53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46" y="53"/>
                    <a:pt x="158" y="53"/>
                    <a:pt x="169" y="53"/>
                  </a:cubicBezTo>
                  <a:cubicBezTo>
                    <a:pt x="197" y="53"/>
                    <a:pt x="224" y="53"/>
                    <a:pt x="251" y="53"/>
                  </a:cubicBezTo>
                  <a:cubicBezTo>
                    <a:pt x="283" y="53"/>
                    <a:pt x="314" y="53"/>
                    <a:pt x="346" y="53"/>
                  </a:cubicBezTo>
                  <a:cubicBezTo>
                    <a:pt x="371" y="53"/>
                    <a:pt x="395" y="53"/>
                    <a:pt x="420" y="53"/>
                  </a:cubicBezTo>
                  <a:cubicBezTo>
                    <a:pt x="436" y="53"/>
                    <a:pt x="455" y="56"/>
                    <a:pt x="465" y="41"/>
                  </a:cubicBezTo>
                  <a:cubicBezTo>
                    <a:pt x="477" y="24"/>
                    <a:pt x="464" y="1"/>
                    <a:pt x="443" y="0"/>
                  </a:cubicBezTo>
                  <a:cubicBezTo>
                    <a:pt x="439" y="0"/>
                    <a:pt x="436" y="0"/>
                    <a:pt x="432" y="0"/>
                  </a:cubicBezTo>
                  <a:cubicBezTo>
                    <a:pt x="410" y="0"/>
                    <a:pt x="389" y="0"/>
                    <a:pt x="367" y="0"/>
                  </a:cubicBezTo>
                  <a:cubicBezTo>
                    <a:pt x="336" y="0"/>
                    <a:pt x="305" y="0"/>
                    <a:pt x="274" y="0"/>
                  </a:cubicBezTo>
                  <a:cubicBezTo>
                    <a:pt x="245" y="0"/>
                    <a:pt x="215" y="0"/>
                    <a:pt x="186" y="0"/>
                  </a:cubicBezTo>
                  <a:cubicBezTo>
                    <a:pt x="170" y="0"/>
                    <a:pt x="153" y="0"/>
                    <a:pt x="137" y="0"/>
                  </a:cubicBezTo>
                  <a:cubicBezTo>
                    <a:pt x="136" y="0"/>
                    <a:pt x="135" y="0"/>
                    <a:pt x="135" y="0"/>
                  </a:cubicBezTo>
                  <a:cubicBezTo>
                    <a:pt x="83" y="0"/>
                    <a:pt x="36" y="33"/>
                    <a:pt x="18" y="81"/>
                  </a:cubicBezTo>
                  <a:cubicBezTo>
                    <a:pt x="0" y="130"/>
                    <a:pt x="16" y="186"/>
                    <a:pt x="56" y="220"/>
                  </a:cubicBezTo>
                  <a:cubicBezTo>
                    <a:pt x="78" y="238"/>
                    <a:pt x="106" y="248"/>
                    <a:pt x="135" y="248"/>
                  </a:cubicBezTo>
                  <a:cubicBezTo>
                    <a:pt x="145" y="248"/>
                    <a:pt x="156" y="248"/>
                    <a:pt x="167" y="248"/>
                  </a:cubicBezTo>
                  <a:cubicBezTo>
                    <a:pt x="190" y="248"/>
                    <a:pt x="214" y="248"/>
                    <a:pt x="238" y="248"/>
                  </a:cubicBezTo>
                  <a:cubicBezTo>
                    <a:pt x="263" y="248"/>
                    <a:pt x="289" y="248"/>
                    <a:pt x="314" y="248"/>
                  </a:cubicBezTo>
                  <a:cubicBezTo>
                    <a:pt x="329" y="248"/>
                    <a:pt x="344" y="248"/>
                    <a:pt x="359" y="248"/>
                  </a:cubicBezTo>
                  <a:cubicBezTo>
                    <a:pt x="387" y="248"/>
                    <a:pt x="413" y="263"/>
                    <a:pt x="425" y="288"/>
                  </a:cubicBezTo>
                  <a:cubicBezTo>
                    <a:pt x="442" y="321"/>
                    <a:pt x="429" y="362"/>
                    <a:pt x="397" y="381"/>
                  </a:cubicBezTo>
                  <a:cubicBezTo>
                    <a:pt x="386" y="387"/>
                    <a:pt x="374" y="391"/>
                    <a:pt x="361" y="391"/>
                  </a:cubicBezTo>
                  <a:cubicBezTo>
                    <a:pt x="357" y="391"/>
                    <a:pt x="354" y="391"/>
                    <a:pt x="350" y="391"/>
                  </a:cubicBezTo>
                  <a:cubicBezTo>
                    <a:pt x="334" y="391"/>
                    <a:pt x="317" y="391"/>
                    <a:pt x="300" y="391"/>
                  </a:cubicBezTo>
                  <a:cubicBezTo>
                    <a:pt x="275" y="391"/>
                    <a:pt x="250" y="391"/>
                    <a:pt x="225" y="391"/>
                  </a:cubicBezTo>
                  <a:cubicBezTo>
                    <a:pt x="199" y="391"/>
                    <a:pt x="173" y="391"/>
                    <a:pt x="147" y="391"/>
                  </a:cubicBezTo>
                  <a:cubicBezTo>
                    <a:pt x="126" y="391"/>
                    <a:pt x="104" y="391"/>
                    <a:pt x="83" y="391"/>
                  </a:cubicBezTo>
                  <a:cubicBezTo>
                    <a:pt x="73" y="391"/>
                    <a:pt x="63" y="391"/>
                    <a:pt x="53" y="391"/>
                  </a:cubicBezTo>
                  <a:cubicBezTo>
                    <a:pt x="39" y="391"/>
                    <a:pt x="27" y="402"/>
                    <a:pt x="27" y="416"/>
                  </a:cubicBezTo>
                  <a:cubicBezTo>
                    <a:pt x="26" y="431"/>
                    <a:pt x="38" y="443"/>
                    <a:pt x="53" y="443"/>
                  </a:cubicBezTo>
                  <a:cubicBezTo>
                    <a:pt x="63" y="443"/>
                    <a:pt x="73" y="443"/>
                    <a:pt x="83" y="443"/>
                  </a:cubicBezTo>
                  <a:cubicBezTo>
                    <a:pt x="104" y="443"/>
                    <a:pt x="125" y="443"/>
                    <a:pt x="146" y="443"/>
                  </a:cubicBezTo>
                  <a:cubicBezTo>
                    <a:pt x="173" y="443"/>
                    <a:pt x="199" y="443"/>
                    <a:pt x="225" y="443"/>
                  </a:cubicBezTo>
                  <a:cubicBezTo>
                    <a:pt x="250" y="443"/>
                    <a:pt x="274" y="443"/>
                    <a:pt x="299" y="443"/>
                  </a:cubicBezTo>
                  <a:cubicBezTo>
                    <a:pt x="316" y="443"/>
                    <a:pt x="333" y="443"/>
                    <a:pt x="350" y="443"/>
                  </a:cubicBezTo>
                  <a:cubicBezTo>
                    <a:pt x="366" y="443"/>
                    <a:pt x="382" y="443"/>
                    <a:pt x="397" y="438"/>
                  </a:cubicBezTo>
                  <a:cubicBezTo>
                    <a:pt x="431" y="428"/>
                    <a:pt x="460" y="403"/>
                    <a:pt x="474" y="371"/>
                  </a:cubicBezTo>
                  <a:cubicBezTo>
                    <a:pt x="482" y="355"/>
                    <a:pt x="485" y="337"/>
                    <a:pt x="485" y="319"/>
                  </a:cubicBezTo>
                  <a:close/>
                </a:path>
              </a:pathLst>
            </a:custGeom>
            <a:solidFill>
              <a:srgbClr val="7880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6769512" y="5084532"/>
              <a:ext cx="753705" cy="722929"/>
            </a:xfrm>
            <a:custGeom>
              <a:avLst/>
              <a:gdLst>
                <a:gd name="T0" fmla="*/ 468 w 468"/>
                <a:gd name="T1" fmla="*/ 125 h 448"/>
                <a:gd name="T2" fmla="*/ 434 w 468"/>
                <a:gd name="T3" fmla="*/ 40 h 448"/>
                <a:gd name="T4" fmla="*/ 350 w 468"/>
                <a:gd name="T5" fmla="*/ 1 h 448"/>
                <a:gd name="T6" fmla="*/ 281 w 468"/>
                <a:gd name="T7" fmla="*/ 1 h 448"/>
                <a:gd name="T8" fmla="*/ 147 w 468"/>
                <a:gd name="T9" fmla="*/ 1 h 448"/>
                <a:gd name="T10" fmla="*/ 42 w 468"/>
                <a:gd name="T11" fmla="*/ 1 h 448"/>
                <a:gd name="T12" fmla="*/ 12 w 468"/>
                <a:gd name="T13" fmla="*/ 9 h 448"/>
                <a:gd name="T14" fmla="*/ 15 w 468"/>
                <a:gd name="T15" fmla="*/ 49 h 448"/>
                <a:gd name="T16" fmla="*/ 32 w 468"/>
                <a:gd name="T17" fmla="*/ 54 h 448"/>
                <a:gd name="T18" fmla="*/ 117 w 468"/>
                <a:gd name="T19" fmla="*/ 54 h 448"/>
                <a:gd name="T20" fmla="*/ 253 w 468"/>
                <a:gd name="T21" fmla="*/ 54 h 448"/>
                <a:gd name="T22" fmla="*/ 341 w 468"/>
                <a:gd name="T23" fmla="*/ 54 h 448"/>
                <a:gd name="T24" fmla="*/ 394 w 468"/>
                <a:gd name="T25" fmla="*/ 75 h 448"/>
                <a:gd name="T26" fmla="*/ 405 w 468"/>
                <a:gd name="T27" fmla="*/ 162 h 448"/>
                <a:gd name="T28" fmla="*/ 343 w 468"/>
                <a:gd name="T29" fmla="*/ 196 h 448"/>
                <a:gd name="T30" fmla="*/ 313 w 468"/>
                <a:gd name="T31" fmla="*/ 196 h 448"/>
                <a:gd name="T32" fmla="*/ 184 w 468"/>
                <a:gd name="T33" fmla="*/ 196 h 448"/>
                <a:gd name="T34" fmla="*/ 85 w 468"/>
                <a:gd name="T35" fmla="*/ 196 h 448"/>
                <a:gd name="T36" fmla="*/ 31 w 468"/>
                <a:gd name="T37" fmla="*/ 215 h 448"/>
                <a:gd name="T38" fmla="*/ 4 w 468"/>
                <a:gd name="T39" fmla="*/ 276 h 448"/>
                <a:gd name="T40" fmla="*/ 4 w 468"/>
                <a:gd name="T41" fmla="*/ 393 h 448"/>
                <a:gd name="T42" fmla="*/ 4 w 468"/>
                <a:gd name="T43" fmla="*/ 414 h 448"/>
                <a:gd name="T44" fmla="*/ 9 w 468"/>
                <a:gd name="T45" fmla="*/ 434 h 448"/>
                <a:gd name="T46" fmla="*/ 50 w 468"/>
                <a:gd name="T47" fmla="*/ 435 h 448"/>
                <a:gd name="T48" fmla="*/ 56 w 468"/>
                <a:gd name="T49" fmla="*/ 411 h 448"/>
                <a:gd name="T50" fmla="*/ 56 w 468"/>
                <a:gd name="T51" fmla="*/ 313 h 448"/>
                <a:gd name="T52" fmla="*/ 56 w 468"/>
                <a:gd name="T53" fmla="*/ 281 h 448"/>
                <a:gd name="T54" fmla="*/ 62 w 468"/>
                <a:gd name="T55" fmla="*/ 258 h 448"/>
                <a:gd name="T56" fmla="*/ 86 w 468"/>
                <a:gd name="T57" fmla="*/ 249 h 448"/>
                <a:gd name="T58" fmla="*/ 115 w 468"/>
                <a:gd name="T59" fmla="*/ 249 h 448"/>
                <a:gd name="T60" fmla="*/ 193 w 468"/>
                <a:gd name="T61" fmla="*/ 249 h 448"/>
                <a:gd name="T62" fmla="*/ 321 w 468"/>
                <a:gd name="T63" fmla="*/ 249 h 448"/>
                <a:gd name="T64" fmla="*/ 354 w 468"/>
                <a:gd name="T65" fmla="*/ 249 h 448"/>
                <a:gd name="T66" fmla="*/ 436 w 468"/>
                <a:gd name="T67" fmla="*/ 208 h 448"/>
                <a:gd name="T68" fmla="*/ 468 w 468"/>
                <a:gd name="T69" fmla="*/ 125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68" h="448">
                  <a:moveTo>
                    <a:pt x="468" y="125"/>
                  </a:moveTo>
                  <a:cubicBezTo>
                    <a:pt x="468" y="94"/>
                    <a:pt x="455" y="63"/>
                    <a:pt x="434" y="40"/>
                  </a:cubicBezTo>
                  <a:cubicBezTo>
                    <a:pt x="412" y="17"/>
                    <a:pt x="382" y="3"/>
                    <a:pt x="350" y="1"/>
                  </a:cubicBezTo>
                  <a:cubicBezTo>
                    <a:pt x="327" y="0"/>
                    <a:pt x="304" y="1"/>
                    <a:pt x="281" y="1"/>
                  </a:cubicBezTo>
                  <a:cubicBezTo>
                    <a:pt x="236" y="1"/>
                    <a:pt x="192" y="1"/>
                    <a:pt x="147" y="1"/>
                  </a:cubicBezTo>
                  <a:cubicBezTo>
                    <a:pt x="112" y="1"/>
                    <a:pt x="77" y="1"/>
                    <a:pt x="42" y="1"/>
                  </a:cubicBezTo>
                  <a:cubicBezTo>
                    <a:pt x="31" y="1"/>
                    <a:pt x="20" y="0"/>
                    <a:pt x="12" y="9"/>
                  </a:cubicBezTo>
                  <a:cubicBezTo>
                    <a:pt x="0" y="20"/>
                    <a:pt x="1" y="40"/>
                    <a:pt x="15" y="49"/>
                  </a:cubicBezTo>
                  <a:cubicBezTo>
                    <a:pt x="20" y="53"/>
                    <a:pt x="26" y="54"/>
                    <a:pt x="32" y="54"/>
                  </a:cubicBezTo>
                  <a:cubicBezTo>
                    <a:pt x="60" y="54"/>
                    <a:pt x="89" y="54"/>
                    <a:pt x="117" y="54"/>
                  </a:cubicBezTo>
                  <a:cubicBezTo>
                    <a:pt x="162" y="54"/>
                    <a:pt x="208" y="54"/>
                    <a:pt x="253" y="54"/>
                  </a:cubicBezTo>
                  <a:cubicBezTo>
                    <a:pt x="282" y="54"/>
                    <a:pt x="312" y="54"/>
                    <a:pt x="341" y="54"/>
                  </a:cubicBezTo>
                  <a:cubicBezTo>
                    <a:pt x="361" y="54"/>
                    <a:pt x="380" y="61"/>
                    <a:pt x="394" y="75"/>
                  </a:cubicBezTo>
                  <a:cubicBezTo>
                    <a:pt x="417" y="98"/>
                    <a:pt x="421" y="135"/>
                    <a:pt x="405" y="162"/>
                  </a:cubicBezTo>
                  <a:cubicBezTo>
                    <a:pt x="391" y="184"/>
                    <a:pt x="368" y="196"/>
                    <a:pt x="343" y="196"/>
                  </a:cubicBezTo>
                  <a:cubicBezTo>
                    <a:pt x="333" y="196"/>
                    <a:pt x="323" y="196"/>
                    <a:pt x="313" y="196"/>
                  </a:cubicBezTo>
                  <a:cubicBezTo>
                    <a:pt x="270" y="196"/>
                    <a:pt x="227" y="196"/>
                    <a:pt x="184" y="196"/>
                  </a:cubicBezTo>
                  <a:cubicBezTo>
                    <a:pt x="151" y="196"/>
                    <a:pt x="118" y="196"/>
                    <a:pt x="85" y="196"/>
                  </a:cubicBezTo>
                  <a:cubicBezTo>
                    <a:pt x="65" y="196"/>
                    <a:pt x="46" y="201"/>
                    <a:pt x="31" y="215"/>
                  </a:cubicBezTo>
                  <a:cubicBezTo>
                    <a:pt x="12" y="230"/>
                    <a:pt x="4" y="253"/>
                    <a:pt x="4" y="276"/>
                  </a:cubicBezTo>
                  <a:cubicBezTo>
                    <a:pt x="4" y="315"/>
                    <a:pt x="4" y="354"/>
                    <a:pt x="4" y="393"/>
                  </a:cubicBezTo>
                  <a:cubicBezTo>
                    <a:pt x="4" y="400"/>
                    <a:pt x="4" y="407"/>
                    <a:pt x="4" y="414"/>
                  </a:cubicBezTo>
                  <a:cubicBezTo>
                    <a:pt x="4" y="421"/>
                    <a:pt x="4" y="428"/>
                    <a:pt x="9" y="434"/>
                  </a:cubicBezTo>
                  <a:cubicBezTo>
                    <a:pt x="19" y="447"/>
                    <a:pt x="39" y="448"/>
                    <a:pt x="50" y="435"/>
                  </a:cubicBezTo>
                  <a:cubicBezTo>
                    <a:pt x="56" y="428"/>
                    <a:pt x="56" y="420"/>
                    <a:pt x="56" y="411"/>
                  </a:cubicBezTo>
                  <a:cubicBezTo>
                    <a:pt x="56" y="378"/>
                    <a:pt x="56" y="346"/>
                    <a:pt x="56" y="313"/>
                  </a:cubicBezTo>
                  <a:cubicBezTo>
                    <a:pt x="56" y="303"/>
                    <a:pt x="56" y="292"/>
                    <a:pt x="56" y="281"/>
                  </a:cubicBezTo>
                  <a:cubicBezTo>
                    <a:pt x="56" y="273"/>
                    <a:pt x="56" y="265"/>
                    <a:pt x="62" y="258"/>
                  </a:cubicBezTo>
                  <a:cubicBezTo>
                    <a:pt x="68" y="250"/>
                    <a:pt x="76" y="249"/>
                    <a:pt x="86" y="249"/>
                  </a:cubicBezTo>
                  <a:cubicBezTo>
                    <a:pt x="96" y="249"/>
                    <a:pt x="105" y="249"/>
                    <a:pt x="115" y="249"/>
                  </a:cubicBezTo>
                  <a:cubicBezTo>
                    <a:pt x="141" y="249"/>
                    <a:pt x="167" y="249"/>
                    <a:pt x="193" y="249"/>
                  </a:cubicBezTo>
                  <a:cubicBezTo>
                    <a:pt x="235" y="249"/>
                    <a:pt x="278" y="249"/>
                    <a:pt x="321" y="249"/>
                  </a:cubicBezTo>
                  <a:cubicBezTo>
                    <a:pt x="332" y="249"/>
                    <a:pt x="343" y="250"/>
                    <a:pt x="354" y="249"/>
                  </a:cubicBezTo>
                  <a:cubicBezTo>
                    <a:pt x="385" y="246"/>
                    <a:pt x="415" y="231"/>
                    <a:pt x="436" y="208"/>
                  </a:cubicBezTo>
                  <a:cubicBezTo>
                    <a:pt x="456" y="186"/>
                    <a:pt x="468" y="156"/>
                    <a:pt x="468" y="125"/>
                  </a:cubicBezTo>
                  <a:close/>
                </a:path>
              </a:pathLst>
            </a:custGeom>
            <a:solidFill>
              <a:srgbClr val="7880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4"/>
            <p:cNvSpPr/>
            <p:nvPr/>
          </p:nvSpPr>
          <p:spPr bwMode="auto">
            <a:xfrm>
              <a:off x="5781066" y="5074877"/>
              <a:ext cx="859912" cy="737412"/>
            </a:xfrm>
            <a:custGeom>
              <a:avLst/>
              <a:gdLst>
                <a:gd name="T0" fmla="*/ 492 w 534"/>
                <a:gd name="T1" fmla="*/ 12 h 457"/>
                <a:gd name="T2" fmla="*/ 443 w 534"/>
                <a:gd name="T3" fmla="*/ 51 h 457"/>
                <a:gd name="T4" fmla="*/ 327 w 534"/>
                <a:gd name="T5" fmla="*/ 145 h 457"/>
                <a:gd name="T6" fmla="*/ 302 w 534"/>
                <a:gd name="T7" fmla="*/ 166 h 457"/>
                <a:gd name="T8" fmla="*/ 299 w 534"/>
                <a:gd name="T9" fmla="*/ 169 h 457"/>
                <a:gd name="T10" fmla="*/ 343 w 534"/>
                <a:gd name="T11" fmla="*/ 201 h 457"/>
                <a:gd name="T12" fmla="*/ 453 w 534"/>
                <a:gd name="T13" fmla="*/ 112 h 457"/>
                <a:gd name="T14" fmla="*/ 480 w 534"/>
                <a:gd name="T15" fmla="*/ 117 h 457"/>
                <a:gd name="T16" fmla="*/ 480 w 534"/>
                <a:gd name="T17" fmla="*/ 264 h 457"/>
                <a:gd name="T18" fmla="*/ 480 w 534"/>
                <a:gd name="T19" fmla="*/ 357 h 457"/>
                <a:gd name="T20" fmla="*/ 480 w 534"/>
                <a:gd name="T21" fmla="*/ 368 h 457"/>
                <a:gd name="T22" fmla="*/ 434 w 534"/>
                <a:gd name="T23" fmla="*/ 331 h 457"/>
                <a:gd name="T24" fmla="*/ 360 w 534"/>
                <a:gd name="T25" fmla="*/ 271 h 457"/>
                <a:gd name="T26" fmla="*/ 278 w 534"/>
                <a:gd name="T27" fmla="*/ 204 h 457"/>
                <a:gd name="T28" fmla="*/ 267 w 534"/>
                <a:gd name="T29" fmla="*/ 195 h 457"/>
                <a:gd name="T30" fmla="*/ 252 w 534"/>
                <a:gd name="T31" fmla="*/ 207 h 457"/>
                <a:gd name="T32" fmla="*/ 184 w 534"/>
                <a:gd name="T33" fmla="*/ 262 h 457"/>
                <a:gd name="T34" fmla="*/ 111 w 534"/>
                <a:gd name="T35" fmla="*/ 322 h 457"/>
                <a:gd name="T36" fmla="*/ 53 w 534"/>
                <a:gd name="T37" fmla="*/ 369 h 457"/>
                <a:gd name="T38" fmla="*/ 53 w 534"/>
                <a:gd name="T39" fmla="*/ 274 h 457"/>
                <a:gd name="T40" fmla="*/ 53 w 534"/>
                <a:gd name="T41" fmla="*/ 124 h 457"/>
                <a:gd name="T42" fmla="*/ 53 w 534"/>
                <a:gd name="T43" fmla="*/ 94 h 457"/>
                <a:gd name="T44" fmla="*/ 53 w 534"/>
                <a:gd name="T45" fmla="*/ 89 h 457"/>
                <a:gd name="T46" fmla="*/ 172 w 534"/>
                <a:gd name="T47" fmla="*/ 186 h 457"/>
                <a:gd name="T48" fmla="*/ 193 w 534"/>
                <a:gd name="T49" fmla="*/ 202 h 457"/>
                <a:gd name="T50" fmla="*/ 201 w 534"/>
                <a:gd name="T51" fmla="*/ 196 h 457"/>
                <a:gd name="T52" fmla="*/ 234 w 534"/>
                <a:gd name="T53" fmla="*/ 169 h 457"/>
                <a:gd name="T54" fmla="*/ 130 w 534"/>
                <a:gd name="T55" fmla="*/ 84 h 457"/>
                <a:gd name="T56" fmla="*/ 48 w 534"/>
                <a:gd name="T57" fmla="*/ 17 h 457"/>
                <a:gd name="T58" fmla="*/ 17 w 534"/>
                <a:gd name="T59" fmla="*/ 9 h 457"/>
                <a:gd name="T60" fmla="*/ 0 w 534"/>
                <a:gd name="T61" fmla="*/ 53 h 457"/>
                <a:gd name="T62" fmla="*/ 0 w 534"/>
                <a:gd name="T63" fmla="*/ 206 h 457"/>
                <a:gd name="T64" fmla="*/ 0 w 534"/>
                <a:gd name="T65" fmla="*/ 381 h 457"/>
                <a:gd name="T66" fmla="*/ 0 w 534"/>
                <a:gd name="T67" fmla="*/ 422 h 457"/>
                <a:gd name="T68" fmla="*/ 39 w 534"/>
                <a:gd name="T69" fmla="*/ 447 h 457"/>
                <a:gd name="T70" fmla="*/ 79 w 534"/>
                <a:gd name="T71" fmla="*/ 415 h 457"/>
                <a:gd name="T72" fmla="*/ 265 w 534"/>
                <a:gd name="T73" fmla="*/ 264 h 457"/>
                <a:gd name="T74" fmla="*/ 276 w 534"/>
                <a:gd name="T75" fmla="*/ 270 h 457"/>
                <a:gd name="T76" fmla="*/ 424 w 534"/>
                <a:gd name="T77" fmla="*/ 391 h 457"/>
                <a:gd name="T78" fmla="*/ 529 w 534"/>
                <a:gd name="T79" fmla="*/ 439 h 457"/>
                <a:gd name="T80" fmla="*/ 533 w 534"/>
                <a:gd name="T81" fmla="*/ 393 h 457"/>
                <a:gd name="T82" fmla="*/ 533 w 534"/>
                <a:gd name="T83" fmla="*/ 126 h 457"/>
                <a:gd name="T84" fmla="*/ 533 w 534"/>
                <a:gd name="T85" fmla="*/ 34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34" h="457">
                  <a:moveTo>
                    <a:pt x="533" y="34"/>
                  </a:moveTo>
                  <a:cubicBezTo>
                    <a:pt x="533" y="13"/>
                    <a:pt x="509" y="0"/>
                    <a:pt x="492" y="12"/>
                  </a:cubicBezTo>
                  <a:cubicBezTo>
                    <a:pt x="489" y="14"/>
                    <a:pt x="487" y="16"/>
                    <a:pt x="484" y="18"/>
                  </a:cubicBezTo>
                  <a:cubicBezTo>
                    <a:pt x="470" y="29"/>
                    <a:pt x="457" y="40"/>
                    <a:pt x="443" y="51"/>
                  </a:cubicBezTo>
                  <a:cubicBezTo>
                    <a:pt x="423" y="68"/>
                    <a:pt x="403" y="84"/>
                    <a:pt x="383" y="100"/>
                  </a:cubicBezTo>
                  <a:cubicBezTo>
                    <a:pt x="365" y="115"/>
                    <a:pt x="346" y="130"/>
                    <a:pt x="327" y="145"/>
                  </a:cubicBezTo>
                  <a:cubicBezTo>
                    <a:pt x="321" y="151"/>
                    <a:pt x="315" y="156"/>
                    <a:pt x="308" y="161"/>
                  </a:cubicBezTo>
                  <a:cubicBezTo>
                    <a:pt x="306" y="163"/>
                    <a:pt x="304" y="164"/>
                    <a:pt x="302" y="166"/>
                  </a:cubicBezTo>
                  <a:cubicBezTo>
                    <a:pt x="302" y="166"/>
                    <a:pt x="299" y="168"/>
                    <a:pt x="299" y="168"/>
                  </a:cubicBezTo>
                  <a:cubicBezTo>
                    <a:pt x="299" y="169"/>
                    <a:pt x="299" y="169"/>
                    <a:pt x="299" y="169"/>
                  </a:cubicBezTo>
                  <a:cubicBezTo>
                    <a:pt x="312" y="179"/>
                    <a:pt x="325" y="190"/>
                    <a:pt x="338" y="201"/>
                  </a:cubicBezTo>
                  <a:cubicBezTo>
                    <a:pt x="341" y="203"/>
                    <a:pt x="340" y="203"/>
                    <a:pt x="343" y="201"/>
                  </a:cubicBezTo>
                  <a:cubicBezTo>
                    <a:pt x="347" y="197"/>
                    <a:pt x="352" y="194"/>
                    <a:pt x="356" y="190"/>
                  </a:cubicBezTo>
                  <a:cubicBezTo>
                    <a:pt x="388" y="164"/>
                    <a:pt x="420" y="138"/>
                    <a:pt x="453" y="112"/>
                  </a:cubicBezTo>
                  <a:cubicBezTo>
                    <a:pt x="462" y="104"/>
                    <a:pt x="471" y="97"/>
                    <a:pt x="480" y="89"/>
                  </a:cubicBezTo>
                  <a:cubicBezTo>
                    <a:pt x="480" y="98"/>
                    <a:pt x="480" y="108"/>
                    <a:pt x="480" y="117"/>
                  </a:cubicBezTo>
                  <a:cubicBezTo>
                    <a:pt x="480" y="139"/>
                    <a:pt x="480" y="161"/>
                    <a:pt x="480" y="184"/>
                  </a:cubicBezTo>
                  <a:cubicBezTo>
                    <a:pt x="480" y="210"/>
                    <a:pt x="480" y="237"/>
                    <a:pt x="480" y="264"/>
                  </a:cubicBezTo>
                  <a:cubicBezTo>
                    <a:pt x="480" y="287"/>
                    <a:pt x="480" y="311"/>
                    <a:pt x="480" y="334"/>
                  </a:cubicBezTo>
                  <a:cubicBezTo>
                    <a:pt x="480" y="342"/>
                    <a:pt x="480" y="349"/>
                    <a:pt x="480" y="357"/>
                  </a:cubicBezTo>
                  <a:cubicBezTo>
                    <a:pt x="480" y="359"/>
                    <a:pt x="480" y="362"/>
                    <a:pt x="480" y="364"/>
                  </a:cubicBezTo>
                  <a:cubicBezTo>
                    <a:pt x="480" y="365"/>
                    <a:pt x="481" y="368"/>
                    <a:pt x="480" y="368"/>
                  </a:cubicBezTo>
                  <a:cubicBezTo>
                    <a:pt x="480" y="368"/>
                    <a:pt x="480" y="368"/>
                    <a:pt x="480" y="369"/>
                  </a:cubicBezTo>
                  <a:cubicBezTo>
                    <a:pt x="465" y="356"/>
                    <a:pt x="449" y="343"/>
                    <a:pt x="434" y="331"/>
                  </a:cubicBezTo>
                  <a:cubicBezTo>
                    <a:pt x="426" y="324"/>
                    <a:pt x="417" y="318"/>
                    <a:pt x="409" y="311"/>
                  </a:cubicBezTo>
                  <a:cubicBezTo>
                    <a:pt x="392" y="298"/>
                    <a:pt x="376" y="284"/>
                    <a:pt x="360" y="271"/>
                  </a:cubicBezTo>
                  <a:cubicBezTo>
                    <a:pt x="340" y="255"/>
                    <a:pt x="320" y="239"/>
                    <a:pt x="300" y="222"/>
                  </a:cubicBezTo>
                  <a:cubicBezTo>
                    <a:pt x="292" y="216"/>
                    <a:pt x="285" y="210"/>
                    <a:pt x="278" y="204"/>
                  </a:cubicBezTo>
                  <a:cubicBezTo>
                    <a:pt x="275" y="202"/>
                    <a:pt x="273" y="200"/>
                    <a:pt x="270" y="198"/>
                  </a:cubicBezTo>
                  <a:cubicBezTo>
                    <a:pt x="269" y="198"/>
                    <a:pt x="268" y="196"/>
                    <a:pt x="267" y="195"/>
                  </a:cubicBezTo>
                  <a:cubicBezTo>
                    <a:pt x="266" y="195"/>
                    <a:pt x="265" y="196"/>
                    <a:pt x="264" y="197"/>
                  </a:cubicBezTo>
                  <a:cubicBezTo>
                    <a:pt x="260" y="200"/>
                    <a:pt x="256" y="204"/>
                    <a:pt x="252" y="207"/>
                  </a:cubicBezTo>
                  <a:cubicBezTo>
                    <a:pt x="243" y="214"/>
                    <a:pt x="235" y="221"/>
                    <a:pt x="226" y="228"/>
                  </a:cubicBezTo>
                  <a:cubicBezTo>
                    <a:pt x="212" y="240"/>
                    <a:pt x="198" y="251"/>
                    <a:pt x="184" y="262"/>
                  </a:cubicBezTo>
                  <a:cubicBezTo>
                    <a:pt x="171" y="273"/>
                    <a:pt x="158" y="283"/>
                    <a:pt x="145" y="294"/>
                  </a:cubicBezTo>
                  <a:cubicBezTo>
                    <a:pt x="134" y="303"/>
                    <a:pt x="122" y="312"/>
                    <a:pt x="111" y="322"/>
                  </a:cubicBezTo>
                  <a:cubicBezTo>
                    <a:pt x="93" y="336"/>
                    <a:pt x="75" y="351"/>
                    <a:pt x="57" y="365"/>
                  </a:cubicBezTo>
                  <a:cubicBezTo>
                    <a:pt x="56" y="366"/>
                    <a:pt x="55" y="367"/>
                    <a:pt x="53" y="369"/>
                  </a:cubicBezTo>
                  <a:cubicBezTo>
                    <a:pt x="53" y="359"/>
                    <a:pt x="53" y="350"/>
                    <a:pt x="53" y="341"/>
                  </a:cubicBezTo>
                  <a:cubicBezTo>
                    <a:pt x="53" y="319"/>
                    <a:pt x="53" y="296"/>
                    <a:pt x="53" y="274"/>
                  </a:cubicBezTo>
                  <a:cubicBezTo>
                    <a:pt x="53" y="247"/>
                    <a:pt x="53" y="220"/>
                    <a:pt x="53" y="194"/>
                  </a:cubicBezTo>
                  <a:cubicBezTo>
                    <a:pt x="53" y="170"/>
                    <a:pt x="53" y="147"/>
                    <a:pt x="53" y="124"/>
                  </a:cubicBezTo>
                  <a:cubicBezTo>
                    <a:pt x="53" y="116"/>
                    <a:pt x="53" y="108"/>
                    <a:pt x="53" y="101"/>
                  </a:cubicBezTo>
                  <a:cubicBezTo>
                    <a:pt x="53" y="98"/>
                    <a:pt x="53" y="96"/>
                    <a:pt x="53" y="94"/>
                  </a:cubicBezTo>
                  <a:cubicBezTo>
                    <a:pt x="53" y="93"/>
                    <a:pt x="53" y="90"/>
                    <a:pt x="53" y="90"/>
                  </a:cubicBezTo>
                  <a:cubicBezTo>
                    <a:pt x="53" y="90"/>
                    <a:pt x="53" y="89"/>
                    <a:pt x="53" y="89"/>
                  </a:cubicBezTo>
                  <a:cubicBezTo>
                    <a:pt x="77" y="109"/>
                    <a:pt x="101" y="128"/>
                    <a:pt x="124" y="147"/>
                  </a:cubicBezTo>
                  <a:cubicBezTo>
                    <a:pt x="140" y="160"/>
                    <a:pt x="156" y="173"/>
                    <a:pt x="172" y="186"/>
                  </a:cubicBezTo>
                  <a:cubicBezTo>
                    <a:pt x="177" y="190"/>
                    <a:pt x="183" y="194"/>
                    <a:pt x="188" y="199"/>
                  </a:cubicBezTo>
                  <a:cubicBezTo>
                    <a:pt x="189" y="199"/>
                    <a:pt x="191" y="203"/>
                    <a:pt x="193" y="202"/>
                  </a:cubicBezTo>
                  <a:cubicBezTo>
                    <a:pt x="194" y="202"/>
                    <a:pt x="195" y="200"/>
                    <a:pt x="196" y="200"/>
                  </a:cubicBezTo>
                  <a:cubicBezTo>
                    <a:pt x="197" y="199"/>
                    <a:pt x="199" y="197"/>
                    <a:pt x="201" y="196"/>
                  </a:cubicBezTo>
                  <a:cubicBezTo>
                    <a:pt x="205" y="192"/>
                    <a:pt x="210" y="188"/>
                    <a:pt x="215" y="184"/>
                  </a:cubicBezTo>
                  <a:cubicBezTo>
                    <a:pt x="221" y="179"/>
                    <a:pt x="228" y="174"/>
                    <a:pt x="234" y="169"/>
                  </a:cubicBezTo>
                  <a:cubicBezTo>
                    <a:pt x="223" y="160"/>
                    <a:pt x="212" y="151"/>
                    <a:pt x="201" y="142"/>
                  </a:cubicBezTo>
                  <a:cubicBezTo>
                    <a:pt x="177" y="122"/>
                    <a:pt x="153" y="103"/>
                    <a:pt x="130" y="84"/>
                  </a:cubicBezTo>
                  <a:cubicBezTo>
                    <a:pt x="108" y="66"/>
                    <a:pt x="87" y="49"/>
                    <a:pt x="65" y="31"/>
                  </a:cubicBezTo>
                  <a:cubicBezTo>
                    <a:pt x="59" y="26"/>
                    <a:pt x="54" y="22"/>
                    <a:pt x="48" y="17"/>
                  </a:cubicBezTo>
                  <a:cubicBezTo>
                    <a:pt x="47" y="17"/>
                    <a:pt x="46" y="16"/>
                    <a:pt x="46" y="15"/>
                  </a:cubicBezTo>
                  <a:cubicBezTo>
                    <a:pt x="37" y="8"/>
                    <a:pt x="27" y="5"/>
                    <a:pt x="17" y="9"/>
                  </a:cubicBezTo>
                  <a:cubicBezTo>
                    <a:pt x="4" y="14"/>
                    <a:pt x="0" y="26"/>
                    <a:pt x="0" y="38"/>
                  </a:cubicBezTo>
                  <a:cubicBezTo>
                    <a:pt x="0" y="43"/>
                    <a:pt x="0" y="48"/>
                    <a:pt x="0" y="53"/>
                  </a:cubicBezTo>
                  <a:cubicBezTo>
                    <a:pt x="0" y="74"/>
                    <a:pt x="0" y="95"/>
                    <a:pt x="0" y="116"/>
                  </a:cubicBezTo>
                  <a:cubicBezTo>
                    <a:pt x="0" y="146"/>
                    <a:pt x="0" y="176"/>
                    <a:pt x="0" y="206"/>
                  </a:cubicBezTo>
                  <a:cubicBezTo>
                    <a:pt x="0" y="238"/>
                    <a:pt x="0" y="270"/>
                    <a:pt x="0" y="302"/>
                  </a:cubicBezTo>
                  <a:cubicBezTo>
                    <a:pt x="0" y="329"/>
                    <a:pt x="0" y="355"/>
                    <a:pt x="0" y="381"/>
                  </a:cubicBezTo>
                  <a:cubicBezTo>
                    <a:pt x="0" y="390"/>
                    <a:pt x="0" y="399"/>
                    <a:pt x="0" y="408"/>
                  </a:cubicBezTo>
                  <a:cubicBezTo>
                    <a:pt x="0" y="413"/>
                    <a:pt x="0" y="418"/>
                    <a:pt x="0" y="422"/>
                  </a:cubicBezTo>
                  <a:cubicBezTo>
                    <a:pt x="0" y="423"/>
                    <a:pt x="0" y="424"/>
                    <a:pt x="1" y="424"/>
                  </a:cubicBezTo>
                  <a:cubicBezTo>
                    <a:pt x="1" y="444"/>
                    <a:pt x="22" y="457"/>
                    <a:pt x="39" y="447"/>
                  </a:cubicBezTo>
                  <a:cubicBezTo>
                    <a:pt x="42" y="446"/>
                    <a:pt x="45" y="443"/>
                    <a:pt x="48" y="441"/>
                  </a:cubicBezTo>
                  <a:cubicBezTo>
                    <a:pt x="58" y="433"/>
                    <a:pt x="69" y="424"/>
                    <a:pt x="79" y="415"/>
                  </a:cubicBezTo>
                  <a:cubicBezTo>
                    <a:pt x="115" y="386"/>
                    <a:pt x="152" y="356"/>
                    <a:pt x="188" y="327"/>
                  </a:cubicBezTo>
                  <a:cubicBezTo>
                    <a:pt x="214" y="306"/>
                    <a:pt x="239" y="285"/>
                    <a:pt x="265" y="264"/>
                  </a:cubicBezTo>
                  <a:cubicBezTo>
                    <a:pt x="266" y="263"/>
                    <a:pt x="266" y="263"/>
                    <a:pt x="267" y="264"/>
                  </a:cubicBezTo>
                  <a:cubicBezTo>
                    <a:pt x="270" y="265"/>
                    <a:pt x="273" y="268"/>
                    <a:pt x="276" y="270"/>
                  </a:cubicBezTo>
                  <a:cubicBezTo>
                    <a:pt x="288" y="280"/>
                    <a:pt x="301" y="291"/>
                    <a:pt x="313" y="301"/>
                  </a:cubicBezTo>
                  <a:cubicBezTo>
                    <a:pt x="350" y="331"/>
                    <a:pt x="387" y="361"/>
                    <a:pt x="424" y="391"/>
                  </a:cubicBezTo>
                  <a:cubicBezTo>
                    <a:pt x="446" y="409"/>
                    <a:pt x="468" y="427"/>
                    <a:pt x="490" y="444"/>
                  </a:cubicBezTo>
                  <a:cubicBezTo>
                    <a:pt x="502" y="454"/>
                    <a:pt x="520" y="452"/>
                    <a:pt x="529" y="439"/>
                  </a:cubicBezTo>
                  <a:cubicBezTo>
                    <a:pt x="532" y="434"/>
                    <a:pt x="533" y="428"/>
                    <a:pt x="533" y="422"/>
                  </a:cubicBezTo>
                  <a:cubicBezTo>
                    <a:pt x="533" y="412"/>
                    <a:pt x="533" y="402"/>
                    <a:pt x="533" y="393"/>
                  </a:cubicBezTo>
                  <a:cubicBezTo>
                    <a:pt x="533" y="352"/>
                    <a:pt x="533" y="311"/>
                    <a:pt x="533" y="270"/>
                  </a:cubicBezTo>
                  <a:cubicBezTo>
                    <a:pt x="533" y="222"/>
                    <a:pt x="533" y="174"/>
                    <a:pt x="533" y="126"/>
                  </a:cubicBezTo>
                  <a:cubicBezTo>
                    <a:pt x="533" y="96"/>
                    <a:pt x="533" y="67"/>
                    <a:pt x="533" y="38"/>
                  </a:cubicBezTo>
                  <a:cubicBezTo>
                    <a:pt x="533" y="37"/>
                    <a:pt x="534" y="34"/>
                    <a:pt x="533" y="34"/>
                  </a:cubicBezTo>
                  <a:close/>
                </a:path>
              </a:pathLst>
            </a:custGeom>
            <a:solidFill>
              <a:srgbClr val="7880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" name="矩形 26"/>
          <p:cNvSpPr/>
          <p:nvPr/>
        </p:nvSpPr>
        <p:spPr>
          <a:xfrm>
            <a:off x="0" y="2699657"/>
            <a:ext cx="435429" cy="1625600"/>
          </a:xfrm>
          <a:prstGeom prst="rect">
            <a:avLst/>
          </a:prstGeom>
          <a:solidFill>
            <a:srgbClr val="FC3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弦形 27"/>
          <p:cNvSpPr/>
          <p:nvPr/>
        </p:nvSpPr>
        <p:spPr>
          <a:xfrm rot="12105947">
            <a:off x="54187" y="2607586"/>
            <a:ext cx="1650476" cy="1774156"/>
          </a:xfrm>
          <a:prstGeom prst="chord">
            <a:avLst/>
          </a:prstGeom>
          <a:solidFill>
            <a:srgbClr val="FC4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41" name="文本框 40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43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TextBox 97"/>
          <p:cNvSpPr txBox="1"/>
          <p:nvPr/>
        </p:nvSpPr>
        <p:spPr>
          <a:xfrm>
            <a:off x="832005" y="3242182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99" name="Oval 98"/>
          <p:cNvSpPr/>
          <p:nvPr/>
        </p:nvSpPr>
        <p:spPr>
          <a:xfrm>
            <a:off x="3558236" y="3105994"/>
            <a:ext cx="657827" cy="6389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53" name="Freeform 29"/>
          <p:cNvSpPr/>
          <p:nvPr/>
        </p:nvSpPr>
        <p:spPr bwMode="auto">
          <a:xfrm>
            <a:off x="9096905" y="4844961"/>
            <a:ext cx="143933" cy="2117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8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 w="68">
                <a:moveTo>
                  <a:pt x="0" y="0"/>
                </a:moveTo>
                <a:lnTo>
                  <a:pt x="68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832005" y="4084943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3558236" y="3937235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1520314" y="4949394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14" name="Oval 113"/>
          <p:cNvSpPr/>
          <p:nvPr/>
        </p:nvSpPr>
        <p:spPr>
          <a:xfrm>
            <a:off x="4172711" y="4768478"/>
            <a:ext cx="657827" cy="6389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844528" y="3326003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pPr algn="l"/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7979720" y="3146468"/>
            <a:ext cx="657827" cy="6389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8832170" y="4144902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7979720" y="3957472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8453673" y="4983530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7442055" y="4768478"/>
            <a:ext cx="657827" cy="6389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4172711" y="2274752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7442055" y="2335464"/>
            <a:ext cx="657827" cy="63899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8308633" y="2512809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pPr algn="l"/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481667" y="2416492"/>
            <a:ext cx="2539158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r" defTabSz="1219200">
              <a:spcBef>
                <a:spcPct val="20000"/>
              </a:spcBef>
              <a:defRPr/>
            </a:pPr>
            <a:r>
              <a:rPr lang="zh-CN" altLang="en-US" dirty="0">
                <a:solidFill>
                  <a:schemeClr val="bg2"/>
                </a:solidFill>
                <a:cs typeface="+mn-ea"/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4352517" y="2639436"/>
            <a:ext cx="3413941" cy="2794001"/>
            <a:chOff x="4719638" y="-687388"/>
            <a:chExt cx="3173413" cy="2597151"/>
          </a:xfrm>
        </p:grpSpPr>
        <p:sp>
          <p:nvSpPr>
            <p:cNvPr id="7174" name="Freeform 6"/>
            <p:cNvSpPr/>
            <p:nvPr/>
          </p:nvSpPr>
          <p:spPr bwMode="auto">
            <a:xfrm>
              <a:off x="5683250" y="-687388"/>
              <a:ext cx="1631950" cy="812800"/>
            </a:xfrm>
            <a:custGeom>
              <a:avLst/>
              <a:gdLst/>
              <a:ahLst/>
              <a:cxnLst>
                <a:cxn ang="0">
                  <a:pos x="718" y="90"/>
                </a:cxn>
                <a:cxn ang="0">
                  <a:pos x="1531" y="333"/>
                </a:cxn>
                <a:cxn ang="0">
                  <a:pos x="1529" y="421"/>
                </a:cxn>
                <a:cxn ang="0">
                  <a:pos x="1228" y="762"/>
                </a:cxn>
                <a:cxn ang="0">
                  <a:pos x="941" y="750"/>
                </a:cxn>
                <a:cxn ang="0">
                  <a:pos x="715" y="532"/>
                </a:cxn>
                <a:cxn ang="0">
                  <a:pos x="439" y="533"/>
                </a:cxn>
                <a:cxn ang="0">
                  <a:pos x="0" y="164"/>
                </a:cxn>
                <a:cxn ang="0">
                  <a:pos x="166" y="66"/>
                </a:cxn>
                <a:cxn ang="0">
                  <a:pos x="660" y="66"/>
                </a:cxn>
                <a:cxn ang="0">
                  <a:pos x="715" y="89"/>
                </a:cxn>
                <a:cxn ang="0">
                  <a:pos x="718" y="90"/>
                </a:cxn>
              </a:cxnLst>
              <a:rect l="0" t="0" r="r" b="b"/>
              <a:pathLst>
                <a:path w="1531" h="762">
                  <a:moveTo>
                    <a:pt x="718" y="90"/>
                  </a:moveTo>
                  <a:cubicBezTo>
                    <a:pt x="1081" y="5"/>
                    <a:pt x="1352" y="86"/>
                    <a:pt x="1531" y="333"/>
                  </a:cubicBezTo>
                  <a:cubicBezTo>
                    <a:pt x="1531" y="383"/>
                    <a:pt x="1530" y="412"/>
                    <a:pt x="1529" y="421"/>
                  </a:cubicBezTo>
                  <a:cubicBezTo>
                    <a:pt x="1506" y="570"/>
                    <a:pt x="1406" y="684"/>
                    <a:pt x="1228" y="762"/>
                  </a:cubicBezTo>
                  <a:cubicBezTo>
                    <a:pt x="1130" y="733"/>
                    <a:pt x="1035" y="729"/>
                    <a:pt x="941" y="750"/>
                  </a:cubicBezTo>
                  <a:cubicBezTo>
                    <a:pt x="905" y="633"/>
                    <a:pt x="830" y="560"/>
                    <a:pt x="715" y="532"/>
                  </a:cubicBezTo>
                  <a:cubicBezTo>
                    <a:pt x="640" y="513"/>
                    <a:pt x="548" y="514"/>
                    <a:pt x="439" y="533"/>
                  </a:cubicBezTo>
                  <a:cubicBezTo>
                    <a:pt x="368" y="379"/>
                    <a:pt x="222" y="256"/>
                    <a:pt x="0" y="164"/>
                  </a:cubicBezTo>
                  <a:cubicBezTo>
                    <a:pt x="54" y="123"/>
                    <a:pt x="110" y="90"/>
                    <a:pt x="166" y="66"/>
                  </a:cubicBezTo>
                  <a:cubicBezTo>
                    <a:pt x="321" y="0"/>
                    <a:pt x="485" y="0"/>
                    <a:pt x="660" y="66"/>
                  </a:cubicBezTo>
                  <a:cubicBezTo>
                    <a:pt x="678" y="73"/>
                    <a:pt x="697" y="80"/>
                    <a:pt x="715" y="89"/>
                  </a:cubicBezTo>
                  <a:cubicBezTo>
                    <a:pt x="716" y="89"/>
                    <a:pt x="717" y="89"/>
                    <a:pt x="718" y="9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175" name="Freeform 7"/>
            <p:cNvSpPr/>
            <p:nvPr/>
          </p:nvSpPr>
          <p:spPr bwMode="auto">
            <a:xfrm>
              <a:off x="4746625" y="-455613"/>
              <a:ext cx="1841500" cy="1084263"/>
            </a:xfrm>
            <a:custGeom>
              <a:avLst/>
              <a:gdLst/>
              <a:ahLst/>
              <a:cxnLst>
                <a:cxn ang="0">
                  <a:pos x="1690" y="555"/>
                </a:cxn>
                <a:cxn ang="0">
                  <a:pos x="1690" y="825"/>
                </a:cxn>
                <a:cxn ang="0">
                  <a:pos x="1627" y="894"/>
                </a:cxn>
                <a:cxn ang="0">
                  <a:pos x="1593" y="918"/>
                </a:cxn>
                <a:cxn ang="0">
                  <a:pos x="1400" y="981"/>
                </a:cxn>
                <a:cxn ang="0">
                  <a:pos x="1252" y="974"/>
                </a:cxn>
                <a:cxn ang="0">
                  <a:pos x="1245" y="973"/>
                </a:cxn>
                <a:cxn ang="0">
                  <a:pos x="968" y="1016"/>
                </a:cxn>
                <a:cxn ang="0">
                  <a:pos x="769" y="874"/>
                </a:cxn>
                <a:cxn ang="0">
                  <a:pos x="0" y="784"/>
                </a:cxn>
                <a:cxn ang="0">
                  <a:pos x="223" y="471"/>
                </a:cxn>
                <a:cxn ang="0">
                  <a:pos x="684" y="6"/>
                </a:cxn>
                <a:cxn ang="0">
                  <a:pos x="667" y="0"/>
                </a:cxn>
                <a:cxn ang="0">
                  <a:pos x="684" y="6"/>
                </a:cxn>
                <a:cxn ang="0">
                  <a:pos x="684" y="6"/>
                </a:cxn>
                <a:cxn ang="0">
                  <a:pos x="1218" y="409"/>
                </a:cxn>
                <a:cxn ang="0">
                  <a:pos x="1247" y="443"/>
                </a:cxn>
                <a:cxn ang="0">
                  <a:pos x="1291" y="449"/>
                </a:cxn>
                <a:cxn ang="0">
                  <a:pos x="1593" y="457"/>
                </a:cxn>
                <a:cxn ang="0">
                  <a:pos x="1690" y="555"/>
                </a:cxn>
              </a:cxnLst>
              <a:rect l="0" t="0" r="r" b="b"/>
              <a:pathLst>
                <a:path w="1727" h="1016">
                  <a:moveTo>
                    <a:pt x="1690" y="555"/>
                  </a:moveTo>
                  <a:cubicBezTo>
                    <a:pt x="1727" y="647"/>
                    <a:pt x="1727" y="737"/>
                    <a:pt x="1690" y="825"/>
                  </a:cubicBezTo>
                  <a:cubicBezTo>
                    <a:pt x="1674" y="850"/>
                    <a:pt x="1653" y="873"/>
                    <a:pt x="1627" y="894"/>
                  </a:cubicBezTo>
                  <a:cubicBezTo>
                    <a:pt x="1616" y="903"/>
                    <a:pt x="1605" y="911"/>
                    <a:pt x="1593" y="918"/>
                  </a:cubicBezTo>
                  <a:cubicBezTo>
                    <a:pt x="1537" y="954"/>
                    <a:pt x="1473" y="975"/>
                    <a:pt x="1400" y="981"/>
                  </a:cubicBezTo>
                  <a:cubicBezTo>
                    <a:pt x="1354" y="985"/>
                    <a:pt x="1305" y="982"/>
                    <a:pt x="1252" y="974"/>
                  </a:cubicBezTo>
                  <a:cubicBezTo>
                    <a:pt x="1249" y="974"/>
                    <a:pt x="1247" y="974"/>
                    <a:pt x="1245" y="973"/>
                  </a:cubicBezTo>
                  <a:cubicBezTo>
                    <a:pt x="1145" y="970"/>
                    <a:pt x="1053" y="984"/>
                    <a:pt x="968" y="1016"/>
                  </a:cubicBezTo>
                  <a:cubicBezTo>
                    <a:pt x="901" y="960"/>
                    <a:pt x="835" y="913"/>
                    <a:pt x="769" y="874"/>
                  </a:cubicBezTo>
                  <a:cubicBezTo>
                    <a:pt x="507" y="717"/>
                    <a:pt x="250" y="687"/>
                    <a:pt x="0" y="784"/>
                  </a:cubicBezTo>
                  <a:cubicBezTo>
                    <a:pt x="35" y="673"/>
                    <a:pt x="109" y="569"/>
                    <a:pt x="223" y="471"/>
                  </a:cubicBezTo>
                  <a:cubicBezTo>
                    <a:pt x="293" y="238"/>
                    <a:pt x="446" y="83"/>
                    <a:pt x="684" y="6"/>
                  </a:cubicBezTo>
                  <a:cubicBezTo>
                    <a:pt x="679" y="4"/>
                    <a:pt x="673" y="2"/>
                    <a:pt x="667" y="0"/>
                  </a:cubicBezTo>
                  <a:cubicBezTo>
                    <a:pt x="673" y="2"/>
                    <a:pt x="678" y="4"/>
                    <a:pt x="684" y="6"/>
                  </a:cubicBezTo>
                  <a:cubicBezTo>
                    <a:pt x="684" y="6"/>
                    <a:pt x="684" y="6"/>
                    <a:pt x="684" y="6"/>
                  </a:cubicBezTo>
                  <a:cubicBezTo>
                    <a:pt x="983" y="121"/>
                    <a:pt x="1161" y="255"/>
                    <a:pt x="1218" y="409"/>
                  </a:cubicBezTo>
                  <a:cubicBezTo>
                    <a:pt x="1223" y="424"/>
                    <a:pt x="1233" y="435"/>
                    <a:pt x="1247" y="443"/>
                  </a:cubicBezTo>
                  <a:cubicBezTo>
                    <a:pt x="1261" y="450"/>
                    <a:pt x="1276" y="453"/>
                    <a:pt x="1291" y="449"/>
                  </a:cubicBezTo>
                  <a:cubicBezTo>
                    <a:pt x="1422" y="420"/>
                    <a:pt x="1522" y="423"/>
                    <a:pt x="1593" y="457"/>
                  </a:cubicBezTo>
                  <a:cubicBezTo>
                    <a:pt x="1636" y="478"/>
                    <a:pt x="1668" y="511"/>
                    <a:pt x="1690" y="555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176" name="Freeform 8"/>
            <p:cNvSpPr/>
            <p:nvPr/>
          </p:nvSpPr>
          <p:spPr bwMode="auto">
            <a:xfrm>
              <a:off x="7138988" y="-185738"/>
              <a:ext cx="754063" cy="960438"/>
            </a:xfrm>
            <a:custGeom>
              <a:avLst/>
              <a:gdLst/>
              <a:ahLst/>
              <a:cxnLst>
                <a:cxn ang="0">
                  <a:pos x="284" y="0"/>
                </a:cxn>
                <a:cxn ang="0">
                  <a:pos x="593" y="900"/>
                </a:cxn>
                <a:cxn ang="0">
                  <a:pos x="292" y="797"/>
                </a:cxn>
                <a:cxn ang="0">
                  <a:pos x="0" y="364"/>
                </a:cxn>
                <a:cxn ang="0">
                  <a:pos x="284" y="0"/>
                </a:cxn>
              </a:cxnLst>
              <a:rect l="0" t="0" r="r" b="b"/>
              <a:pathLst>
                <a:path w="707" h="900">
                  <a:moveTo>
                    <a:pt x="284" y="0"/>
                  </a:moveTo>
                  <a:cubicBezTo>
                    <a:pt x="604" y="216"/>
                    <a:pt x="707" y="517"/>
                    <a:pt x="593" y="900"/>
                  </a:cubicBezTo>
                  <a:cubicBezTo>
                    <a:pt x="496" y="834"/>
                    <a:pt x="396" y="800"/>
                    <a:pt x="292" y="797"/>
                  </a:cubicBezTo>
                  <a:cubicBezTo>
                    <a:pt x="279" y="629"/>
                    <a:pt x="181" y="485"/>
                    <a:pt x="0" y="364"/>
                  </a:cubicBezTo>
                  <a:cubicBezTo>
                    <a:pt x="161" y="274"/>
                    <a:pt x="255" y="153"/>
                    <a:pt x="284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177" name="Freeform 9"/>
            <p:cNvSpPr/>
            <p:nvPr/>
          </p:nvSpPr>
          <p:spPr bwMode="auto">
            <a:xfrm>
              <a:off x="5600700" y="225425"/>
              <a:ext cx="2147888" cy="1684338"/>
            </a:xfrm>
            <a:custGeom>
              <a:avLst/>
              <a:gdLst/>
              <a:ahLst/>
              <a:cxnLst>
                <a:cxn ang="0">
                  <a:pos x="1678" y="541"/>
                </a:cxn>
                <a:cxn ang="0">
                  <a:pos x="2005" y="648"/>
                </a:cxn>
                <a:cxn ang="0">
                  <a:pos x="2006" y="648"/>
                </a:cxn>
                <a:cxn ang="0">
                  <a:pos x="2009" y="651"/>
                </a:cxn>
                <a:cxn ang="0">
                  <a:pos x="1428" y="1227"/>
                </a:cxn>
                <a:cxn ang="0">
                  <a:pos x="1520" y="1543"/>
                </a:cxn>
                <a:cxn ang="0">
                  <a:pos x="1520" y="1578"/>
                </a:cxn>
                <a:cxn ang="0">
                  <a:pos x="963" y="1056"/>
                </a:cxn>
                <a:cxn ang="0">
                  <a:pos x="634" y="1030"/>
                </a:cxn>
                <a:cxn ang="0">
                  <a:pos x="599" y="1055"/>
                </a:cxn>
                <a:cxn ang="0">
                  <a:pos x="0" y="898"/>
                </a:cxn>
                <a:cxn ang="0">
                  <a:pos x="2" y="877"/>
                </a:cxn>
                <a:cxn ang="0">
                  <a:pos x="5" y="834"/>
                </a:cxn>
                <a:cxn ang="0">
                  <a:pos x="108" y="548"/>
                </a:cxn>
                <a:cxn ang="0">
                  <a:pos x="179" y="510"/>
                </a:cxn>
                <a:cxn ang="0">
                  <a:pos x="181" y="509"/>
                </a:cxn>
                <a:cxn ang="0">
                  <a:pos x="181" y="509"/>
                </a:cxn>
                <a:cxn ang="0">
                  <a:pos x="183" y="508"/>
                </a:cxn>
                <a:cxn ang="0">
                  <a:pos x="435" y="462"/>
                </a:cxn>
                <a:cxn ang="0">
                  <a:pos x="599" y="471"/>
                </a:cxn>
                <a:cxn ang="0">
                  <a:pos x="792" y="425"/>
                </a:cxn>
                <a:cxn ang="0">
                  <a:pos x="906" y="355"/>
                </a:cxn>
                <a:cxn ang="0">
                  <a:pos x="1047" y="17"/>
                </a:cxn>
                <a:cxn ang="0">
                  <a:pos x="1283" y="32"/>
                </a:cxn>
                <a:cxn ang="0">
                  <a:pos x="1609" y="475"/>
                </a:cxn>
                <a:cxn ang="0">
                  <a:pos x="1617" y="510"/>
                </a:cxn>
                <a:cxn ang="0">
                  <a:pos x="1643" y="534"/>
                </a:cxn>
                <a:cxn ang="0">
                  <a:pos x="1678" y="541"/>
                </a:cxn>
              </a:cxnLst>
              <a:rect l="0" t="0" r="r" b="b"/>
              <a:pathLst>
                <a:path w="2013" h="1578">
                  <a:moveTo>
                    <a:pt x="1678" y="541"/>
                  </a:moveTo>
                  <a:cubicBezTo>
                    <a:pt x="1772" y="532"/>
                    <a:pt x="1881" y="568"/>
                    <a:pt x="2005" y="648"/>
                  </a:cubicBezTo>
                  <a:cubicBezTo>
                    <a:pt x="2000" y="645"/>
                    <a:pt x="2000" y="645"/>
                    <a:pt x="2006" y="648"/>
                  </a:cubicBezTo>
                  <a:cubicBezTo>
                    <a:pt x="2012" y="651"/>
                    <a:pt x="2013" y="652"/>
                    <a:pt x="2009" y="651"/>
                  </a:cubicBezTo>
                  <a:cubicBezTo>
                    <a:pt x="1987" y="975"/>
                    <a:pt x="1793" y="1167"/>
                    <a:pt x="1428" y="1227"/>
                  </a:cubicBezTo>
                  <a:cubicBezTo>
                    <a:pt x="1389" y="1326"/>
                    <a:pt x="1420" y="1432"/>
                    <a:pt x="1520" y="1543"/>
                  </a:cubicBezTo>
                  <a:cubicBezTo>
                    <a:pt x="1520" y="1578"/>
                    <a:pt x="1520" y="1578"/>
                    <a:pt x="1520" y="1578"/>
                  </a:cubicBezTo>
                  <a:cubicBezTo>
                    <a:pt x="1203" y="1534"/>
                    <a:pt x="1017" y="1360"/>
                    <a:pt x="963" y="1056"/>
                  </a:cubicBezTo>
                  <a:cubicBezTo>
                    <a:pt x="844" y="1099"/>
                    <a:pt x="734" y="1090"/>
                    <a:pt x="634" y="1030"/>
                  </a:cubicBezTo>
                  <a:cubicBezTo>
                    <a:pt x="623" y="1039"/>
                    <a:pt x="611" y="1047"/>
                    <a:pt x="599" y="1055"/>
                  </a:cubicBezTo>
                  <a:cubicBezTo>
                    <a:pt x="415" y="1175"/>
                    <a:pt x="215" y="1123"/>
                    <a:pt x="0" y="898"/>
                  </a:cubicBezTo>
                  <a:cubicBezTo>
                    <a:pt x="1" y="890"/>
                    <a:pt x="1" y="883"/>
                    <a:pt x="2" y="877"/>
                  </a:cubicBezTo>
                  <a:cubicBezTo>
                    <a:pt x="4" y="850"/>
                    <a:pt x="5" y="835"/>
                    <a:pt x="5" y="834"/>
                  </a:cubicBezTo>
                  <a:cubicBezTo>
                    <a:pt x="8" y="704"/>
                    <a:pt x="42" y="608"/>
                    <a:pt x="108" y="548"/>
                  </a:cubicBezTo>
                  <a:cubicBezTo>
                    <a:pt x="131" y="533"/>
                    <a:pt x="155" y="520"/>
                    <a:pt x="179" y="510"/>
                  </a:cubicBezTo>
                  <a:cubicBezTo>
                    <a:pt x="181" y="509"/>
                    <a:pt x="181" y="509"/>
                    <a:pt x="181" y="509"/>
                  </a:cubicBezTo>
                  <a:cubicBezTo>
                    <a:pt x="181" y="509"/>
                    <a:pt x="181" y="509"/>
                    <a:pt x="181" y="509"/>
                  </a:cubicBezTo>
                  <a:cubicBezTo>
                    <a:pt x="183" y="508"/>
                    <a:pt x="183" y="508"/>
                    <a:pt x="183" y="508"/>
                  </a:cubicBezTo>
                  <a:cubicBezTo>
                    <a:pt x="259" y="474"/>
                    <a:pt x="343" y="459"/>
                    <a:pt x="435" y="462"/>
                  </a:cubicBezTo>
                  <a:cubicBezTo>
                    <a:pt x="493" y="471"/>
                    <a:pt x="548" y="474"/>
                    <a:pt x="599" y="471"/>
                  </a:cubicBezTo>
                  <a:cubicBezTo>
                    <a:pt x="670" y="467"/>
                    <a:pt x="734" y="452"/>
                    <a:pt x="792" y="425"/>
                  </a:cubicBezTo>
                  <a:cubicBezTo>
                    <a:pt x="833" y="407"/>
                    <a:pt x="871" y="384"/>
                    <a:pt x="906" y="355"/>
                  </a:cubicBezTo>
                  <a:cubicBezTo>
                    <a:pt x="1020" y="262"/>
                    <a:pt x="1067" y="149"/>
                    <a:pt x="1047" y="17"/>
                  </a:cubicBezTo>
                  <a:cubicBezTo>
                    <a:pt x="1124" y="0"/>
                    <a:pt x="1203" y="5"/>
                    <a:pt x="1283" y="32"/>
                  </a:cubicBezTo>
                  <a:cubicBezTo>
                    <a:pt x="1503" y="150"/>
                    <a:pt x="1611" y="298"/>
                    <a:pt x="1609" y="475"/>
                  </a:cubicBezTo>
                  <a:cubicBezTo>
                    <a:pt x="1608" y="488"/>
                    <a:pt x="1611" y="499"/>
                    <a:pt x="1617" y="510"/>
                  </a:cubicBezTo>
                  <a:cubicBezTo>
                    <a:pt x="1624" y="520"/>
                    <a:pt x="1632" y="528"/>
                    <a:pt x="1643" y="534"/>
                  </a:cubicBezTo>
                  <a:cubicBezTo>
                    <a:pt x="1654" y="540"/>
                    <a:pt x="1666" y="542"/>
                    <a:pt x="1678" y="54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178" name="Freeform 10"/>
            <p:cNvSpPr/>
            <p:nvPr/>
          </p:nvSpPr>
          <p:spPr bwMode="auto">
            <a:xfrm>
              <a:off x="4719638" y="446088"/>
              <a:ext cx="925513" cy="677863"/>
            </a:xfrm>
            <a:custGeom>
              <a:avLst/>
              <a:gdLst/>
              <a:ahLst/>
              <a:cxnLst>
                <a:cxn ang="0">
                  <a:pos x="861" y="238"/>
                </a:cxn>
                <a:cxn ang="0">
                  <a:pos x="855" y="242"/>
                </a:cxn>
                <a:cxn ang="0">
                  <a:pos x="703" y="625"/>
                </a:cxn>
                <a:cxn ang="0">
                  <a:pos x="703" y="631"/>
                </a:cxn>
                <a:cxn ang="0">
                  <a:pos x="424" y="604"/>
                </a:cxn>
                <a:cxn ang="0">
                  <a:pos x="21" y="245"/>
                </a:cxn>
                <a:cxn ang="0">
                  <a:pos x="0" y="89"/>
                </a:cxn>
                <a:cxn ang="0">
                  <a:pos x="32" y="74"/>
                </a:cxn>
                <a:cxn ang="0">
                  <a:pos x="453" y="30"/>
                </a:cxn>
                <a:cxn ang="0">
                  <a:pos x="867" y="234"/>
                </a:cxn>
                <a:cxn ang="0">
                  <a:pos x="861" y="238"/>
                </a:cxn>
              </a:cxnLst>
              <a:rect l="0" t="0" r="r" b="b"/>
              <a:pathLst>
                <a:path w="867" h="635">
                  <a:moveTo>
                    <a:pt x="861" y="238"/>
                  </a:moveTo>
                  <a:cubicBezTo>
                    <a:pt x="859" y="239"/>
                    <a:pt x="857" y="241"/>
                    <a:pt x="855" y="242"/>
                  </a:cubicBezTo>
                  <a:cubicBezTo>
                    <a:pt x="758" y="321"/>
                    <a:pt x="707" y="448"/>
                    <a:pt x="703" y="625"/>
                  </a:cubicBezTo>
                  <a:cubicBezTo>
                    <a:pt x="703" y="627"/>
                    <a:pt x="703" y="629"/>
                    <a:pt x="703" y="631"/>
                  </a:cubicBezTo>
                  <a:cubicBezTo>
                    <a:pt x="600" y="635"/>
                    <a:pt x="507" y="626"/>
                    <a:pt x="424" y="604"/>
                  </a:cubicBezTo>
                  <a:cubicBezTo>
                    <a:pt x="234" y="554"/>
                    <a:pt x="100" y="434"/>
                    <a:pt x="21" y="245"/>
                  </a:cubicBezTo>
                  <a:cubicBezTo>
                    <a:pt x="7" y="192"/>
                    <a:pt x="0" y="139"/>
                    <a:pt x="0" y="89"/>
                  </a:cubicBezTo>
                  <a:cubicBezTo>
                    <a:pt x="17" y="81"/>
                    <a:pt x="28" y="76"/>
                    <a:pt x="32" y="74"/>
                  </a:cubicBezTo>
                  <a:cubicBezTo>
                    <a:pt x="170" y="15"/>
                    <a:pt x="310" y="0"/>
                    <a:pt x="453" y="30"/>
                  </a:cubicBezTo>
                  <a:cubicBezTo>
                    <a:pt x="589" y="58"/>
                    <a:pt x="727" y="126"/>
                    <a:pt x="867" y="234"/>
                  </a:cubicBezTo>
                  <a:cubicBezTo>
                    <a:pt x="865" y="235"/>
                    <a:pt x="863" y="237"/>
                    <a:pt x="861" y="23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sp>
        <p:nvSpPr>
          <p:cNvPr id="34" name="Freeform 34"/>
          <p:cNvSpPr>
            <a:spLocks noEditPoints="1"/>
          </p:cNvSpPr>
          <p:nvPr/>
        </p:nvSpPr>
        <p:spPr bwMode="auto">
          <a:xfrm>
            <a:off x="8112273" y="4097144"/>
            <a:ext cx="392720" cy="359649"/>
          </a:xfrm>
          <a:custGeom>
            <a:avLst/>
            <a:gdLst>
              <a:gd name="T0" fmla="*/ 35 w 144"/>
              <a:gd name="T1" fmla="*/ 17 h 132"/>
              <a:gd name="T2" fmla="*/ 109 w 144"/>
              <a:gd name="T3" fmla="*/ 17 h 132"/>
              <a:gd name="T4" fmla="*/ 117 w 144"/>
              <a:gd name="T5" fmla="*/ 9 h 132"/>
              <a:gd name="T6" fmla="*/ 109 w 144"/>
              <a:gd name="T7" fmla="*/ 0 h 132"/>
              <a:gd name="T8" fmla="*/ 35 w 144"/>
              <a:gd name="T9" fmla="*/ 0 h 132"/>
              <a:gd name="T10" fmla="*/ 27 w 144"/>
              <a:gd name="T11" fmla="*/ 9 h 132"/>
              <a:gd name="T12" fmla="*/ 35 w 144"/>
              <a:gd name="T13" fmla="*/ 17 h 132"/>
              <a:gd name="T14" fmla="*/ 109 w 144"/>
              <a:gd name="T15" fmla="*/ 25 h 132"/>
              <a:gd name="T16" fmla="*/ 109 w 144"/>
              <a:gd name="T17" fmla="*/ 25 h 132"/>
              <a:gd name="T18" fmla="*/ 35 w 144"/>
              <a:gd name="T19" fmla="*/ 25 h 132"/>
              <a:gd name="T20" fmla="*/ 35 w 144"/>
              <a:gd name="T21" fmla="*/ 25 h 132"/>
              <a:gd name="T22" fmla="*/ 16 w 144"/>
              <a:gd name="T23" fmla="*/ 67 h 132"/>
              <a:gd name="T24" fmla="*/ 52 w 144"/>
              <a:gd name="T25" fmla="*/ 93 h 132"/>
              <a:gd name="T26" fmla="*/ 64 w 144"/>
              <a:gd name="T27" fmla="*/ 107 h 132"/>
              <a:gd name="T28" fmla="*/ 64 w 144"/>
              <a:gd name="T29" fmla="*/ 116 h 132"/>
              <a:gd name="T30" fmla="*/ 66 w 144"/>
              <a:gd name="T31" fmla="*/ 117 h 132"/>
              <a:gd name="T32" fmla="*/ 64 w 144"/>
              <a:gd name="T33" fmla="*/ 120 h 132"/>
              <a:gd name="T34" fmla="*/ 47 w 144"/>
              <a:gd name="T35" fmla="*/ 120 h 132"/>
              <a:gd name="T36" fmla="*/ 39 w 144"/>
              <a:gd name="T37" fmla="*/ 128 h 132"/>
              <a:gd name="T38" fmla="*/ 39 w 144"/>
              <a:gd name="T39" fmla="*/ 132 h 132"/>
              <a:gd name="T40" fmla="*/ 105 w 144"/>
              <a:gd name="T41" fmla="*/ 132 h 132"/>
              <a:gd name="T42" fmla="*/ 105 w 144"/>
              <a:gd name="T43" fmla="*/ 128 h 132"/>
              <a:gd name="T44" fmla="*/ 97 w 144"/>
              <a:gd name="T45" fmla="*/ 120 h 132"/>
              <a:gd name="T46" fmla="*/ 80 w 144"/>
              <a:gd name="T47" fmla="*/ 120 h 132"/>
              <a:gd name="T48" fmla="*/ 78 w 144"/>
              <a:gd name="T49" fmla="*/ 117 h 132"/>
              <a:gd name="T50" fmla="*/ 80 w 144"/>
              <a:gd name="T51" fmla="*/ 116 h 132"/>
              <a:gd name="T52" fmla="*/ 80 w 144"/>
              <a:gd name="T53" fmla="*/ 107 h 132"/>
              <a:gd name="T54" fmla="*/ 92 w 144"/>
              <a:gd name="T55" fmla="*/ 93 h 132"/>
              <a:gd name="T56" fmla="*/ 127 w 144"/>
              <a:gd name="T57" fmla="*/ 67 h 132"/>
              <a:gd name="T58" fmla="*/ 109 w 144"/>
              <a:gd name="T59" fmla="*/ 25 h 132"/>
              <a:gd name="T60" fmla="*/ 24 w 144"/>
              <a:gd name="T61" fmla="*/ 63 h 132"/>
              <a:gd name="T62" fmla="*/ 37 w 144"/>
              <a:gd name="T63" fmla="*/ 37 h 132"/>
              <a:gd name="T64" fmla="*/ 48 w 144"/>
              <a:gd name="T65" fmla="*/ 84 h 132"/>
              <a:gd name="T66" fmla="*/ 24 w 144"/>
              <a:gd name="T67" fmla="*/ 63 h 132"/>
              <a:gd name="T68" fmla="*/ 47 w 144"/>
              <a:gd name="T69" fmla="*/ 37 h 132"/>
              <a:gd name="T70" fmla="*/ 60 w 144"/>
              <a:gd name="T71" fmla="*/ 37 h 132"/>
              <a:gd name="T72" fmla="*/ 64 w 144"/>
              <a:gd name="T73" fmla="*/ 99 h 132"/>
              <a:gd name="T74" fmla="*/ 47 w 144"/>
              <a:gd name="T75" fmla="*/ 37 h 132"/>
              <a:gd name="T76" fmla="*/ 120 w 144"/>
              <a:gd name="T77" fmla="*/ 63 h 132"/>
              <a:gd name="T78" fmla="*/ 96 w 144"/>
              <a:gd name="T79" fmla="*/ 84 h 132"/>
              <a:gd name="T80" fmla="*/ 107 w 144"/>
              <a:gd name="T81" fmla="*/ 37 h 132"/>
              <a:gd name="T82" fmla="*/ 120 w 144"/>
              <a:gd name="T83" fmla="*/ 63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4" h="132">
                <a:moveTo>
                  <a:pt x="35" y="17"/>
                </a:moveTo>
                <a:cubicBezTo>
                  <a:pt x="109" y="17"/>
                  <a:pt x="109" y="17"/>
                  <a:pt x="109" y="17"/>
                </a:cubicBezTo>
                <a:cubicBezTo>
                  <a:pt x="113" y="17"/>
                  <a:pt x="117" y="13"/>
                  <a:pt x="117" y="9"/>
                </a:cubicBezTo>
                <a:cubicBezTo>
                  <a:pt x="117" y="4"/>
                  <a:pt x="113" y="0"/>
                  <a:pt x="109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0" y="0"/>
                  <a:pt x="27" y="4"/>
                  <a:pt x="27" y="9"/>
                </a:cubicBezTo>
                <a:cubicBezTo>
                  <a:pt x="27" y="13"/>
                  <a:pt x="30" y="17"/>
                  <a:pt x="35" y="17"/>
                </a:cubicBezTo>
                <a:close/>
                <a:moveTo>
                  <a:pt x="109" y="25"/>
                </a:moveTo>
                <a:cubicBezTo>
                  <a:pt x="109" y="25"/>
                  <a:pt x="109" y="25"/>
                  <a:pt x="109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19" y="26"/>
                  <a:pt x="0" y="32"/>
                  <a:pt x="16" y="67"/>
                </a:cubicBezTo>
                <a:cubicBezTo>
                  <a:pt x="27" y="90"/>
                  <a:pt x="43" y="92"/>
                  <a:pt x="52" y="93"/>
                </a:cubicBezTo>
                <a:cubicBezTo>
                  <a:pt x="55" y="102"/>
                  <a:pt x="59" y="107"/>
                  <a:pt x="64" y="107"/>
                </a:cubicBezTo>
                <a:cubicBezTo>
                  <a:pt x="64" y="112"/>
                  <a:pt x="64" y="116"/>
                  <a:pt x="64" y="116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39" y="120"/>
                  <a:pt x="39" y="128"/>
                </a:cubicBezTo>
                <a:cubicBezTo>
                  <a:pt x="39" y="132"/>
                  <a:pt x="39" y="132"/>
                  <a:pt x="39" y="132"/>
                </a:cubicBezTo>
                <a:cubicBezTo>
                  <a:pt x="105" y="132"/>
                  <a:pt x="105" y="132"/>
                  <a:pt x="105" y="132"/>
                </a:cubicBezTo>
                <a:cubicBezTo>
                  <a:pt x="105" y="132"/>
                  <a:pt x="105" y="132"/>
                  <a:pt x="105" y="128"/>
                </a:cubicBezTo>
                <a:cubicBezTo>
                  <a:pt x="105" y="120"/>
                  <a:pt x="97" y="120"/>
                  <a:pt x="97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78" y="117"/>
                  <a:pt x="78" y="117"/>
                  <a:pt x="78" y="117"/>
                </a:cubicBezTo>
                <a:cubicBezTo>
                  <a:pt x="80" y="116"/>
                  <a:pt x="80" y="116"/>
                  <a:pt x="80" y="116"/>
                </a:cubicBezTo>
                <a:cubicBezTo>
                  <a:pt x="80" y="116"/>
                  <a:pt x="80" y="112"/>
                  <a:pt x="80" y="107"/>
                </a:cubicBezTo>
                <a:cubicBezTo>
                  <a:pt x="84" y="107"/>
                  <a:pt x="88" y="102"/>
                  <a:pt x="92" y="93"/>
                </a:cubicBezTo>
                <a:cubicBezTo>
                  <a:pt x="101" y="92"/>
                  <a:pt x="116" y="90"/>
                  <a:pt x="127" y="67"/>
                </a:cubicBezTo>
                <a:cubicBezTo>
                  <a:pt x="144" y="32"/>
                  <a:pt x="125" y="26"/>
                  <a:pt x="109" y="25"/>
                </a:cubicBezTo>
                <a:close/>
                <a:moveTo>
                  <a:pt x="24" y="63"/>
                </a:moveTo>
                <a:cubicBezTo>
                  <a:pt x="14" y="40"/>
                  <a:pt x="26" y="37"/>
                  <a:pt x="37" y="37"/>
                </a:cubicBezTo>
                <a:cubicBezTo>
                  <a:pt x="39" y="49"/>
                  <a:pt x="43" y="68"/>
                  <a:pt x="48" y="84"/>
                </a:cubicBezTo>
                <a:cubicBezTo>
                  <a:pt x="41" y="82"/>
                  <a:pt x="31" y="79"/>
                  <a:pt x="24" y="63"/>
                </a:cubicBezTo>
                <a:close/>
                <a:moveTo>
                  <a:pt x="47" y="37"/>
                </a:moveTo>
                <a:cubicBezTo>
                  <a:pt x="47" y="37"/>
                  <a:pt x="55" y="37"/>
                  <a:pt x="60" y="37"/>
                </a:cubicBezTo>
                <a:cubicBezTo>
                  <a:pt x="60" y="66"/>
                  <a:pt x="60" y="74"/>
                  <a:pt x="64" y="99"/>
                </a:cubicBezTo>
                <a:cubicBezTo>
                  <a:pt x="51" y="74"/>
                  <a:pt x="47" y="37"/>
                  <a:pt x="47" y="37"/>
                </a:cubicBezTo>
                <a:close/>
                <a:moveTo>
                  <a:pt x="120" y="63"/>
                </a:moveTo>
                <a:cubicBezTo>
                  <a:pt x="113" y="79"/>
                  <a:pt x="102" y="82"/>
                  <a:pt x="96" y="84"/>
                </a:cubicBezTo>
                <a:cubicBezTo>
                  <a:pt x="101" y="68"/>
                  <a:pt x="105" y="49"/>
                  <a:pt x="107" y="37"/>
                </a:cubicBezTo>
                <a:cubicBezTo>
                  <a:pt x="118" y="37"/>
                  <a:pt x="130" y="40"/>
                  <a:pt x="120" y="6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5" name="Freeform 66"/>
          <p:cNvSpPr>
            <a:spLocks noEditPoints="1"/>
          </p:cNvSpPr>
          <p:nvPr/>
        </p:nvSpPr>
        <p:spPr bwMode="auto">
          <a:xfrm>
            <a:off x="3728544" y="3192188"/>
            <a:ext cx="317210" cy="466605"/>
          </a:xfrm>
          <a:custGeom>
            <a:avLst/>
            <a:gdLst>
              <a:gd name="T0" fmla="*/ 94 w 117"/>
              <a:gd name="T1" fmla="*/ 142 h 173"/>
              <a:gd name="T2" fmla="*/ 93 w 117"/>
              <a:gd name="T3" fmla="*/ 141 h 173"/>
              <a:gd name="T4" fmla="*/ 71 w 117"/>
              <a:gd name="T5" fmla="*/ 90 h 173"/>
              <a:gd name="T6" fmla="*/ 59 w 117"/>
              <a:gd name="T7" fmla="*/ 87 h 173"/>
              <a:gd name="T8" fmla="*/ 46 w 117"/>
              <a:gd name="T9" fmla="*/ 90 h 173"/>
              <a:gd name="T10" fmla="*/ 24 w 117"/>
              <a:gd name="T11" fmla="*/ 141 h 173"/>
              <a:gd name="T12" fmla="*/ 24 w 117"/>
              <a:gd name="T13" fmla="*/ 142 h 173"/>
              <a:gd name="T14" fmla="*/ 23 w 117"/>
              <a:gd name="T15" fmla="*/ 144 h 173"/>
              <a:gd name="T16" fmla="*/ 23 w 117"/>
              <a:gd name="T17" fmla="*/ 144 h 173"/>
              <a:gd name="T18" fmla="*/ 23 w 117"/>
              <a:gd name="T19" fmla="*/ 144 h 173"/>
              <a:gd name="T20" fmla="*/ 59 w 117"/>
              <a:gd name="T21" fmla="*/ 157 h 173"/>
              <a:gd name="T22" fmla="*/ 95 w 117"/>
              <a:gd name="T23" fmla="*/ 144 h 173"/>
              <a:gd name="T24" fmla="*/ 95 w 117"/>
              <a:gd name="T25" fmla="*/ 144 h 173"/>
              <a:gd name="T26" fmla="*/ 95 w 117"/>
              <a:gd name="T27" fmla="*/ 144 h 173"/>
              <a:gd name="T28" fmla="*/ 94 w 117"/>
              <a:gd name="T29" fmla="*/ 142 h 173"/>
              <a:gd name="T30" fmla="*/ 116 w 117"/>
              <a:gd name="T31" fmla="*/ 152 h 173"/>
              <a:gd name="T32" fmla="*/ 115 w 117"/>
              <a:gd name="T33" fmla="*/ 149 h 173"/>
              <a:gd name="T34" fmla="*/ 114 w 117"/>
              <a:gd name="T35" fmla="*/ 147 h 173"/>
              <a:gd name="T36" fmla="*/ 78 w 117"/>
              <a:gd name="T37" fmla="*/ 66 h 173"/>
              <a:gd name="T38" fmla="*/ 79 w 117"/>
              <a:gd name="T39" fmla="*/ 66 h 173"/>
              <a:gd name="T40" fmla="*/ 79 w 117"/>
              <a:gd name="T41" fmla="*/ 30 h 173"/>
              <a:gd name="T42" fmla="*/ 87 w 117"/>
              <a:gd name="T43" fmla="*/ 22 h 173"/>
              <a:gd name="T44" fmla="*/ 87 w 117"/>
              <a:gd name="T45" fmla="*/ 11 h 173"/>
              <a:gd name="T46" fmla="*/ 59 w 117"/>
              <a:gd name="T47" fmla="*/ 0 h 173"/>
              <a:gd name="T48" fmla="*/ 30 w 117"/>
              <a:gd name="T49" fmla="*/ 11 h 173"/>
              <a:gd name="T50" fmla="*/ 30 w 117"/>
              <a:gd name="T51" fmla="*/ 22 h 173"/>
              <a:gd name="T52" fmla="*/ 38 w 117"/>
              <a:gd name="T53" fmla="*/ 30 h 173"/>
              <a:gd name="T54" fmla="*/ 38 w 117"/>
              <a:gd name="T55" fmla="*/ 66 h 173"/>
              <a:gd name="T56" fmla="*/ 39 w 117"/>
              <a:gd name="T57" fmla="*/ 66 h 173"/>
              <a:gd name="T58" fmla="*/ 4 w 117"/>
              <a:gd name="T59" fmla="*/ 147 h 173"/>
              <a:gd name="T60" fmla="*/ 2 w 117"/>
              <a:gd name="T61" fmla="*/ 149 h 173"/>
              <a:gd name="T62" fmla="*/ 1 w 117"/>
              <a:gd name="T63" fmla="*/ 152 h 173"/>
              <a:gd name="T64" fmla="*/ 1 w 117"/>
              <a:gd name="T65" fmla="*/ 153 h 173"/>
              <a:gd name="T66" fmla="*/ 1 w 117"/>
              <a:gd name="T67" fmla="*/ 153 h 173"/>
              <a:gd name="T68" fmla="*/ 59 w 117"/>
              <a:gd name="T69" fmla="*/ 173 h 173"/>
              <a:gd name="T70" fmla="*/ 116 w 117"/>
              <a:gd name="T71" fmla="*/ 153 h 173"/>
              <a:gd name="T72" fmla="*/ 116 w 117"/>
              <a:gd name="T73" fmla="*/ 153 h 173"/>
              <a:gd name="T74" fmla="*/ 116 w 117"/>
              <a:gd name="T75" fmla="*/ 152 h 173"/>
              <a:gd name="T76" fmla="*/ 34 w 117"/>
              <a:gd name="T77" fmla="*/ 15 h 173"/>
              <a:gd name="T78" fmla="*/ 59 w 117"/>
              <a:gd name="T79" fmla="*/ 8 h 173"/>
              <a:gd name="T80" fmla="*/ 83 w 117"/>
              <a:gd name="T81" fmla="*/ 15 h 173"/>
              <a:gd name="T82" fmla="*/ 59 w 117"/>
              <a:gd name="T83" fmla="*/ 21 h 173"/>
              <a:gd name="T84" fmla="*/ 34 w 117"/>
              <a:gd name="T85" fmla="*/ 15 h 173"/>
              <a:gd name="T86" fmla="*/ 104 w 117"/>
              <a:gd name="T87" fmla="*/ 149 h 173"/>
              <a:gd name="T88" fmla="*/ 59 w 117"/>
              <a:gd name="T89" fmla="*/ 165 h 173"/>
              <a:gd name="T90" fmla="*/ 13 w 117"/>
              <a:gd name="T91" fmla="*/ 149 h 173"/>
              <a:gd name="T92" fmla="*/ 13 w 117"/>
              <a:gd name="T93" fmla="*/ 149 h 173"/>
              <a:gd name="T94" fmla="*/ 13 w 117"/>
              <a:gd name="T95" fmla="*/ 149 h 173"/>
              <a:gd name="T96" fmla="*/ 14 w 117"/>
              <a:gd name="T97" fmla="*/ 146 h 173"/>
              <a:gd name="T98" fmla="*/ 15 w 117"/>
              <a:gd name="T99" fmla="*/ 144 h 173"/>
              <a:gd name="T100" fmla="*/ 46 w 117"/>
              <a:gd name="T101" fmla="*/ 71 h 173"/>
              <a:gd name="T102" fmla="*/ 46 w 117"/>
              <a:gd name="T103" fmla="*/ 32 h 173"/>
              <a:gd name="T104" fmla="*/ 59 w 117"/>
              <a:gd name="T105" fmla="*/ 33 h 173"/>
              <a:gd name="T106" fmla="*/ 71 w 117"/>
              <a:gd name="T107" fmla="*/ 32 h 173"/>
              <a:gd name="T108" fmla="*/ 71 w 117"/>
              <a:gd name="T109" fmla="*/ 71 h 173"/>
              <a:gd name="T110" fmla="*/ 102 w 117"/>
              <a:gd name="T111" fmla="*/ 144 h 173"/>
              <a:gd name="T112" fmla="*/ 103 w 117"/>
              <a:gd name="T113" fmla="*/ 146 h 173"/>
              <a:gd name="T114" fmla="*/ 104 w 117"/>
              <a:gd name="T115" fmla="*/ 149 h 173"/>
              <a:gd name="T116" fmla="*/ 104 w 117"/>
              <a:gd name="T117" fmla="*/ 149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17" h="173">
                <a:moveTo>
                  <a:pt x="94" y="142"/>
                </a:moveTo>
                <a:cubicBezTo>
                  <a:pt x="94" y="141"/>
                  <a:pt x="93" y="141"/>
                  <a:pt x="93" y="141"/>
                </a:cubicBezTo>
                <a:cubicBezTo>
                  <a:pt x="71" y="90"/>
                  <a:pt x="71" y="90"/>
                  <a:pt x="71" y="90"/>
                </a:cubicBezTo>
                <a:cubicBezTo>
                  <a:pt x="71" y="90"/>
                  <a:pt x="65" y="87"/>
                  <a:pt x="59" y="87"/>
                </a:cubicBezTo>
                <a:cubicBezTo>
                  <a:pt x="53" y="87"/>
                  <a:pt x="46" y="90"/>
                  <a:pt x="46" y="90"/>
                </a:cubicBezTo>
                <a:cubicBezTo>
                  <a:pt x="24" y="141"/>
                  <a:pt x="24" y="141"/>
                  <a:pt x="24" y="141"/>
                </a:cubicBezTo>
                <a:cubicBezTo>
                  <a:pt x="24" y="141"/>
                  <a:pt x="24" y="141"/>
                  <a:pt x="24" y="142"/>
                </a:cubicBezTo>
                <a:cubicBezTo>
                  <a:pt x="23" y="142"/>
                  <a:pt x="23" y="143"/>
                  <a:pt x="23" y="144"/>
                </a:cubicBezTo>
                <a:cubicBezTo>
                  <a:pt x="23" y="144"/>
                  <a:pt x="23" y="144"/>
                  <a:pt x="23" y="144"/>
                </a:cubicBezTo>
                <a:cubicBezTo>
                  <a:pt x="23" y="144"/>
                  <a:pt x="23" y="144"/>
                  <a:pt x="23" y="144"/>
                </a:cubicBezTo>
                <a:cubicBezTo>
                  <a:pt x="22" y="151"/>
                  <a:pt x="37" y="157"/>
                  <a:pt x="59" y="157"/>
                </a:cubicBezTo>
                <a:cubicBezTo>
                  <a:pt x="80" y="157"/>
                  <a:pt x="95" y="151"/>
                  <a:pt x="95" y="144"/>
                </a:cubicBezTo>
                <a:cubicBezTo>
                  <a:pt x="95" y="144"/>
                  <a:pt x="95" y="144"/>
                  <a:pt x="95" y="144"/>
                </a:cubicBezTo>
                <a:cubicBezTo>
                  <a:pt x="95" y="144"/>
                  <a:pt x="95" y="144"/>
                  <a:pt x="95" y="144"/>
                </a:cubicBezTo>
                <a:cubicBezTo>
                  <a:pt x="94" y="143"/>
                  <a:pt x="94" y="142"/>
                  <a:pt x="94" y="142"/>
                </a:cubicBezTo>
                <a:close/>
                <a:moveTo>
                  <a:pt x="116" y="152"/>
                </a:moveTo>
                <a:cubicBezTo>
                  <a:pt x="116" y="151"/>
                  <a:pt x="116" y="150"/>
                  <a:pt x="115" y="149"/>
                </a:cubicBezTo>
                <a:cubicBezTo>
                  <a:pt x="115" y="148"/>
                  <a:pt x="114" y="148"/>
                  <a:pt x="114" y="147"/>
                </a:cubicBezTo>
                <a:cubicBezTo>
                  <a:pt x="78" y="66"/>
                  <a:pt x="78" y="66"/>
                  <a:pt x="78" y="66"/>
                </a:cubicBezTo>
                <a:cubicBezTo>
                  <a:pt x="79" y="66"/>
                  <a:pt x="79" y="66"/>
                  <a:pt x="79" y="66"/>
                </a:cubicBezTo>
                <a:cubicBezTo>
                  <a:pt x="79" y="30"/>
                  <a:pt x="79" y="30"/>
                  <a:pt x="79" y="30"/>
                </a:cubicBezTo>
                <a:cubicBezTo>
                  <a:pt x="84" y="28"/>
                  <a:pt x="87" y="25"/>
                  <a:pt x="87" y="22"/>
                </a:cubicBezTo>
                <a:cubicBezTo>
                  <a:pt x="87" y="11"/>
                  <a:pt x="87" y="11"/>
                  <a:pt x="87" y="11"/>
                </a:cubicBezTo>
                <a:cubicBezTo>
                  <a:pt x="87" y="5"/>
                  <a:pt x="75" y="0"/>
                  <a:pt x="59" y="0"/>
                </a:cubicBezTo>
                <a:cubicBezTo>
                  <a:pt x="43" y="0"/>
                  <a:pt x="30" y="5"/>
                  <a:pt x="30" y="11"/>
                </a:cubicBezTo>
                <a:cubicBezTo>
                  <a:pt x="30" y="22"/>
                  <a:pt x="30" y="22"/>
                  <a:pt x="30" y="22"/>
                </a:cubicBezTo>
                <a:cubicBezTo>
                  <a:pt x="30" y="25"/>
                  <a:pt x="33" y="28"/>
                  <a:pt x="38" y="30"/>
                </a:cubicBezTo>
                <a:cubicBezTo>
                  <a:pt x="38" y="66"/>
                  <a:pt x="38" y="66"/>
                  <a:pt x="38" y="66"/>
                </a:cubicBezTo>
                <a:cubicBezTo>
                  <a:pt x="39" y="66"/>
                  <a:pt x="39" y="66"/>
                  <a:pt x="39" y="66"/>
                </a:cubicBezTo>
                <a:cubicBezTo>
                  <a:pt x="4" y="147"/>
                  <a:pt x="4" y="147"/>
                  <a:pt x="4" y="147"/>
                </a:cubicBezTo>
                <a:cubicBezTo>
                  <a:pt x="3" y="148"/>
                  <a:pt x="3" y="148"/>
                  <a:pt x="2" y="149"/>
                </a:cubicBezTo>
                <a:cubicBezTo>
                  <a:pt x="2" y="150"/>
                  <a:pt x="1" y="151"/>
                  <a:pt x="1" y="152"/>
                </a:cubicBezTo>
                <a:cubicBezTo>
                  <a:pt x="1" y="153"/>
                  <a:pt x="1" y="153"/>
                  <a:pt x="1" y="153"/>
                </a:cubicBezTo>
                <a:cubicBezTo>
                  <a:pt x="1" y="153"/>
                  <a:pt x="1" y="153"/>
                  <a:pt x="1" y="153"/>
                </a:cubicBezTo>
                <a:cubicBezTo>
                  <a:pt x="0" y="164"/>
                  <a:pt x="24" y="173"/>
                  <a:pt x="59" y="173"/>
                </a:cubicBezTo>
                <a:cubicBezTo>
                  <a:pt x="94" y="173"/>
                  <a:pt x="117" y="164"/>
                  <a:pt x="116" y="153"/>
                </a:cubicBezTo>
                <a:cubicBezTo>
                  <a:pt x="116" y="153"/>
                  <a:pt x="116" y="153"/>
                  <a:pt x="116" y="153"/>
                </a:cubicBezTo>
                <a:lnTo>
                  <a:pt x="116" y="152"/>
                </a:lnTo>
                <a:close/>
                <a:moveTo>
                  <a:pt x="34" y="15"/>
                </a:moveTo>
                <a:cubicBezTo>
                  <a:pt x="34" y="11"/>
                  <a:pt x="45" y="8"/>
                  <a:pt x="59" y="8"/>
                </a:cubicBezTo>
                <a:cubicBezTo>
                  <a:pt x="72" y="8"/>
                  <a:pt x="83" y="11"/>
                  <a:pt x="83" y="15"/>
                </a:cubicBezTo>
                <a:cubicBezTo>
                  <a:pt x="83" y="18"/>
                  <a:pt x="72" y="21"/>
                  <a:pt x="59" y="21"/>
                </a:cubicBezTo>
                <a:cubicBezTo>
                  <a:pt x="45" y="21"/>
                  <a:pt x="34" y="18"/>
                  <a:pt x="34" y="15"/>
                </a:cubicBezTo>
                <a:close/>
                <a:moveTo>
                  <a:pt x="104" y="149"/>
                </a:moveTo>
                <a:cubicBezTo>
                  <a:pt x="105" y="158"/>
                  <a:pt x="86" y="165"/>
                  <a:pt x="59" y="165"/>
                </a:cubicBezTo>
                <a:cubicBezTo>
                  <a:pt x="31" y="165"/>
                  <a:pt x="13" y="158"/>
                  <a:pt x="13" y="149"/>
                </a:cubicBezTo>
                <a:cubicBezTo>
                  <a:pt x="13" y="149"/>
                  <a:pt x="13" y="149"/>
                  <a:pt x="13" y="149"/>
                </a:cubicBezTo>
                <a:cubicBezTo>
                  <a:pt x="13" y="149"/>
                  <a:pt x="13" y="149"/>
                  <a:pt x="13" y="149"/>
                </a:cubicBezTo>
                <a:cubicBezTo>
                  <a:pt x="13" y="148"/>
                  <a:pt x="14" y="147"/>
                  <a:pt x="14" y="146"/>
                </a:cubicBezTo>
                <a:cubicBezTo>
                  <a:pt x="14" y="145"/>
                  <a:pt x="15" y="145"/>
                  <a:pt x="15" y="144"/>
                </a:cubicBezTo>
                <a:cubicBezTo>
                  <a:pt x="46" y="71"/>
                  <a:pt x="46" y="71"/>
                  <a:pt x="46" y="71"/>
                </a:cubicBezTo>
                <a:cubicBezTo>
                  <a:pt x="46" y="32"/>
                  <a:pt x="46" y="32"/>
                  <a:pt x="46" y="32"/>
                </a:cubicBezTo>
                <a:cubicBezTo>
                  <a:pt x="50" y="33"/>
                  <a:pt x="54" y="33"/>
                  <a:pt x="59" y="33"/>
                </a:cubicBezTo>
                <a:cubicBezTo>
                  <a:pt x="63" y="33"/>
                  <a:pt x="67" y="33"/>
                  <a:pt x="71" y="32"/>
                </a:cubicBezTo>
                <a:cubicBezTo>
                  <a:pt x="71" y="71"/>
                  <a:pt x="71" y="71"/>
                  <a:pt x="71" y="71"/>
                </a:cubicBezTo>
                <a:cubicBezTo>
                  <a:pt x="102" y="144"/>
                  <a:pt x="102" y="144"/>
                  <a:pt x="102" y="144"/>
                </a:cubicBezTo>
                <a:cubicBezTo>
                  <a:pt x="103" y="145"/>
                  <a:pt x="103" y="145"/>
                  <a:pt x="103" y="146"/>
                </a:cubicBezTo>
                <a:cubicBezTo>
                  <a:pt x="104" y="147"/>
                  <a:pt x="104" y="148"/>
                  <a:pt x="104" y="149"/>
                </a:cubicBezTo>
                <a:cubicBezTo>
                  <a:pt x="104" y="149"/>
                  <a:pt x="104" y="149"/>
                  <a:pt x="104" y="14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6" name="Freeform 75"/>
          <p:cNvSpPr>
            <a:spLocks noEditPoints="1"/>
          </p:cNvSpPr>
          <p:nvPr/>
        </p:nvSpPr>
        <p:spPr bwMode="auto">
          <a:xfrm>
            <a:off x="3717969" y="4048351"/>
            <a:ext cx="338360" cy="416761"/>
          </a:xfrm>
          <a:custGeom>
            <a:avLst/>
            <a:gdLst>
              <a:gd name="T0" fmla="*/ 96 w 124"/>
              <a:gd name="T1" fmla="*/ 4 h 153"/>
              <a:gd name="T2" fmla="*/ 83 w 124"/>
              <a:gd name="T3" fmla="*/ 10 h 153"/>
              <a:gd name="T4" fmla="*/ 77 w 124"/>
              <a:gd name="T5" fmla="*/ 20 h 153"/>
              <a:gd name="T6" fmla="*/ 97 w 124"/>
              <a:gd name="T7" fmla="*/ 94 h 153"/>
              <a:gd name="T8" fmla="*/ 23 w 124"/>
              <a:gd name="T9" fmla="*/ 113 h 153"/>
              <a:gd name="T10" fmla="*/ 17 w 124"/>
              <a:gd name="T11" fmla="*/ 124 h 153"/>
              <a:gd name="T12" fmla="*/ 19 w 124"/>
              <a:gd name="T13" fmla="*/ 138 h 153"/>
              <a:gd name="T14" fmla="*/ 42 w 124"/>
              <a:gd name="T15" fmla="*/ 132 h 153"/>
              <a:gd name="T16" fmla="*/ 17 w 124"/>
              <a:gd name="T17" fmla="*/ 145 h 153"/>
              <a:gd name="T18" fmla="*/ 17 w 124"/>
              <a:gd name="T19" fmla="*/ 153 h 153"/>
              <a:gd name="T20" fmla="*/ 87 w 124"/>
              <a:gd name="T21" fmla="*/ 149 h 153"/>
              <a:gd name="T22" fmla="*/ 59 w 124"/>
              <a:gd name="T23" fmla="*/ 145 h 153"/>
              <a:gd name="T24" fmla="*/ 107 w 124"/>
              <a:gd name="T25" fmla="*/ 100 h 153"/>
              <a:gd name="T26" fmla="*/ 25 w 124"/>
              <a:gd name="T27" fmla="*/ 104 h 153"/>
              <a:gd name="T28" fmla="*/ 28 w 124"/>
              <a:gd name="T29" fmla="*/ 106 h 153"/>
              <a:gd name="T30" fmla="*/ 31 w 124"/>
              <a:gd name="T31" fmla="*/ 107 h 153"/>
              <a:gd name="T32" fmla="*/ 88 w 124"/>
              <a:gd name="T33" fmla="*/ 92 h 153"/>
              <a:gd name="T34" fmla="*/ 91 w 124"/>
              <a:gd name="T35" fmla="*/ 86 h 153"/>
              <a:gd name="T36" fmla="*/ 76 w 124"/>
              <a:gd name="T37" fmla="*/ 29 h 153"/>
              <a:gd name="T38" fmla="*/ 70 w 124"/>
              <a:gd name="T39" fmla="*/ 26 h 153"/>
              <a:gd name="T40" fmla="*/ 13 w 124"/>
              <a:gd name="T41" fmla="*/ 41 h 153"/>
              <a:gd name="T42" fmla="*/ 10 w 124"/>
              <a:gd name="T43" fmla="*/ 47 h 153"/>
              <a:gd name="T44" fmla="*/ 17 w 124"/>
              <a:gd name="T45" fmla="*/ 85 h 153"/>
              <a:gd name="T46" fmla="*/ 18 w 124"/>
              <a:gd name="T47" fmla="*/ 76 h 153"/>
              <a:gd name="T48" fmla="*/ 28 w 124"/>
              <a:gd name="T49" fmla="*/ 98 h 153"/>
              <a:gd name="T50" fmla="*/ 25 w 124"/>
              <a:gd name="T51" fmla="*/ 78 h 153"/>
              <a:gd name="T52" fmla="*/ 28 w 124"/>
              <a:gd name="T53" fmla="*/ 98 h 153"/>
              <a:gd name="T54" fmla="*/ 58 w 124"/>
              <a:gd name="T55" fmla="*/ 89 h 153"/>
              <a:gd name="T56" fmla="*/ 52 w 124"/>
              <a:gd name="T57" fmla="*/ 72 h 153"/>
              <a:gd name="T58" fmla="*/ 55 w 124"/>
              <a:gd name="T59" fmla="*/ 66 h 153"/>
              <a:gd name="T60" fmla="*/ 74 w 124"/>
              <a:gd name="T61" fmla="*/ 62 h 153"/>
              <a:gd name="T62" fmla="*/ 55 w 124"/>
              <a:gd name="T63" fmla="*/ 66 h 153"/>
              <a:gd name="T64" fmla="*/ 35 w 124"/>
              <a:gd name="T65" fmla="*/ 54 h 153"/>
              <a:gd name="T66" fmla="*/ 55 w 124"/>
              <a:gd name="T67" fmla="*/ 53 h 153"/>
              <a:gd name="T68" fmla="*/ 46 w 124"/>
              <a:gd name="T69" fmla="*/ 68 h 153"/>
              <a:gd name="T70" fmla="*/ 27 w 124"/>
              <a:gd name="T71" fmla="*/ 71 h 153"/>
              <a:gd name="T72" fmla="*/ 46 w 124"/>
              <a:gd name="T73" fmla="*/ 68 h 153"/>
              <a:gd name="T74" fmla="*/ 34 w 124"/>
              <a:gd name="T75" fmla="*/ 101 h 153"/>
              <a:gd name="T76" fmla="*/ 53 w 124"/>
              <a:gd name="T77" fmla="*/ 94 h 153"/>
              <a:gd name="T78" fmla="*/ 52 w 124"/>
              <a:gd name="T79" fmla="*/ 105 h 153"/>
              <a:gd name="T80" fmla="*/ 62 w 124"/>
              <a:gd name="T81" fmla="*/ 103 h 153"/>
              <a:gd name="T82" fmla="*/ 68 w 124"/>
              <a:gd name="T83" fmla="*/ 100 h 153"/>
              <a:gd name="T84" fmla="*/ 73 w 124"/>
              <a:gd name="T85" fmla="*/ 84 h 153"/>
              <a:gd name="T86" fmla="*/ 68 w 124"/>
              <a:gd name="T87" fmla="*/ 100 h 153"/>
              <a:gd name="T88" fmla="*/ 88 w 124"/>
              <a:gd name="T89" fmla="*/ 59 h 153"/>
              <a:gd name="T90" fmla="*/ 84 w 124"/>
              <a:gd name="T91" fmla="*/ 49 h 153"/>
              <a:gd name="T92" fmla="*/ 85 w 124"/>
              <a:gd name="T93" fmla="*/ 83 h 153"/>
              <a:gd name="T94" fmla="*/ 81 w 124"/>
              <a:gd name="T95" fmla="*/ 64 h 153"/>
              <a:gd name="T96" fmla="*/ 72 w 124"/>
              <a:gd name="T97" fmla="*/ 36 h 153"/>
              <a:gd name="T98" fmla="*/ 76 w 124"/>
              <a:gd name="T99" fmla="*/ 56 h 153"/>
              <a:gd name="T100" fmla="*/ 72 w 124"/>
              <a:gd name="T101" fmla="*/ 36 h 153"/>
              <a:gd name="T102" fmla="*/ 66 w 124"/>
              <a:gd name="T103" fmla="*/ 32 h 153"/>
              <a:gd name="T104" fmla="*/ 47 w 124"/>
              <a:gd name="T105" fmla="*/ 39 h 153"/>
              <a:gd name="T106" fmla="*/ 49 w 124"/>
              <a:gd name="T107" fmla="*/ 29 h 153"/>
              <a:gd name="T108" fmla="*/ 39 w 124"/>
              <a:gd name="T109" fmla="*/ 31 h 153"/>
              <a:gd name="T110" fmla="*/ 33 w 124"/>
              <a:gd name="T111" fmla="*/ 33 h 153"/>
              <a:gd name="T112" fmla="*/ 28 w 124"/>
              <a:gd name="T113" fmla="*/ 50 h 153"/>
              <a:gd name="T114" fmla="*/ 33 w 124"/>
              <a:gd name="T115" fmla="*/ 33 h 153"/>
              <a:gd name="T116" fmla="*/ 25 w 124"/>
              <a:gd name="T117" fmla="*/ 56 h 153"/>
              <a:gd name="T118" fmla="*/ 12 w 124"/>
              <a:gd name="T119" fmla="*/ 68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4" h="153">
                <a:moveTo>
                  <a:pt x="90" y="14"/>
                </a:moveTo>
                <a:cubicBezTo>
                  <a:pt x="96" y="4"/>
                  <a:pt x="96" y="4"/>
                  <a:pt x="96" y="4"/>
                </a:cubicBezTo>
                <a:cubicBezTo>
                  <a:pt x="89" y="0"/>
                  <a:pt x="89" y="0"/>
                  <a:pt x="89" y="0"/>
                </a:cubicBezTo>
                <a:cubicBezTo>
                  <a:pt x="83" y="10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ubicBezTo>
                  <a:pt x="77" y="20"/>
                  <a:pt x="77" y="20"/>
                  <a:pt x="77" y="20"/>
                </a:cubicBezTo>
                <a:cubicBezTo>
                  <a:pt x="77" y="20"/>
                  <a:pt x="77" y="20"/>
                  <a:pt x="77" y="20"/>
                </a:cubicBezTo>
                <a:cubicBezTo>
                  <a:pt x="103" y="35"/>
                  <a:pt x="111" y="68"/>
                  <a:pt x="97" y="94"/>
                </a:cubicBezTo>
                <a:cubicBezTo>
                  <a:pt x="82" y="119"/>
                  <a:pt x="49" y="128"/>
                  <a:pt x="24" y="113"/>
                </a:cubicBezTo>
                <a:cubicBezTo>
                  <a:pt x="24" y="113"/>
                  <a:pt x="24" y="113"/>
                  <a:pt x="23" y="113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2" y="133"/>
                  <a:pt x="12" y="133"/>
                  <a:pt x="12" y="133"/>
                </a:cubicBezTo>
                <a:cubicBezTo>
                  <a:pt x="19" y="138"/>
                  <a:pt x="19" y="138"/>
                  <a:pt x="19" y="138"/>
                </a:cubicBezTo>
                <a:cubicBezTo>
                  <a:pt x="25" y="127"/>
                  <a:pt x="25" y="127"/>
                  <a:pt x="25" y="127"/>
                </a:cubicBezTo>
                <a:cubicBezTo>
                  <a:pt x="30" y="130"/>
                  <a:pt x="36" y="131"/>
                  <a:pt x="42" y="132"/>
                </a:cubicBezTo>
                <a:cubicBezTo>
                  <a:pt x="42" y="145"/>
                  <a:pt x="42" y="145"/>
                  <a:pt x="42" y="145"/>
                </a:cubicBezTo>
                <a:cubicBezTo>
                  <a:pt x="17" y="145"/>
                  <a:pt x="17" y="145"/>
                  <a:pt x="17" y="145"/>
                </a:cubicBezTo>
                <a:cubicBezTo>
                  <a:pt x="15" y="145"/>
                  <a:pt x="13" y="147"/>
                  <a:pt x="13" y="149"/>
                </a:cubicBezTo>
                <a:cubicBezTo>
                  <a:pt x="13" y="151"/>
                  <a:pt x="15" y="153"/>
                  <a:pt x="17" y="153"/>
                </a:cubicBezTo>
                <a:cubicBezTo>
                  <a:pt x="83" y="153"/>
                  <a:pt x="83" y="153"/>
                  <a:pt x="83" y="153"/>
                </a:cubicBezTo>
                <a:cubicBezTo>
                  <a:pt x="86" y="153"/>
                  <a:pt x="87" y="151"/>
                  <a:pt x="87" y="149"/>
                </a:cubicBezTo>
                <a:cubicBezTo>
                  <a:pt x="87" y="147"/>
                  <a:pt x="86" y="145"/>
                  <a:pt x="83" y="145"/>
                </a:cubicBezTo>
                <a:cubicBezTo>
                  <a:pt x="59" y="145"/>
                  <a:pt x="59" y="145"/>
                  <a:pt x="59" y="145"/>
                </a:cubicBezTo>
                <a:cubicBezTo>
                  <a:pt x="59" y="132"/>
                  <a:pt x="59" y="132"/>
                  <a:pt x="59" y="132"/>
                </a:cubicBezTo>
                <a:cubicBezTo>
                  <a:pt x="78" y="130"/>
                  <a:pt x="97" y="118"/>
                  <a:pt x="107" y="100"/>
                </a:cubicBezTo>
                <a:cubicBezTo>
                  <a:pt x="124" y="71"/>
                  <a:pt x="116" y="34"/>
                  <a:pt x="90" y="14"/>
                </a:cubicBezTo>
                <a:close/>
                <a:moveTo>
                  <a:pt x="25" y="104"/>
                </a:moveTo>
                <a:cubicBezTo>
                  <a:pt x="25" y="104"/>
                  <a:pt x="25" y="104"/>
                  <a:pt x="25" y="104"/>
                </a:cubicBezTo>
                <a:cubicBezTo>
                  <a:pt x="28" y="106"/>
                  <a:pt x="28" y="106"/>
                  <a:pt x="28" y="106"/>
                </a:cubicBezTo>
                <a:cubicBezTo>
                  <a:pt x="31" y="108"/>
                  <a:pt x="31" y="108"/>
                  <a:pt x="31" y="108"/>
                </a:cubicBezTo>
                <a:cubicBezTo>
                  <a:pt x="31" y="107"/>
                  <a:pt x="31" y="107"/>
                  <a:pt x="31" y="107"/>
                </a:cubicBezTo>
                <a:cubicBezTo>
                  <a:pt x="51" y="117"/>
                  <a:pt x="75" y="111"/>
                  <a:pt x="88" y="92"/>
                </a:cubicBezTo>
                <a:cubicBezTo>
                  <a:pt x="88" y="92"/>
                  <a:pt x="88" y="92"/>
                  <a:pt x="88" y="92"/>
                </a:cubicBezTo>
                <a:cubicBezTo>
                  <a:pt x="91" y="86"/>
                  <a:pt x="91" y="86"/>
                  <a:pt x="91" y="86"/>
                </a:cubicBezTo>
                <a:cubicBezTo>
                  <a:pt x="91" y="86"/>
                  <a:pt x="91" y="86"/>
                  <a:pt x="91" y="86"/>
                </a:cubicBezTo>
                <a:cubicBezTo>
                  <a:pt x="101" y="66"/>
                  <a:pt x="94" y="42"/>
                  <a:pt x="76" y="30"/>
                </a:cubicBezTo>
                <a:cubicBezTo>
                  <a:pt x="76" y="29"/>
                  <a:pt x="76" y="29"/>
                  <a:pt x="76" y="29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50" y="17"/>
                  <a:pt x="26" y="23"/>
                  <a:pt x="13" y="41"/>
                </a:cubicBezTo>
                <a:cubicBezTo>
                  <a:pt x="13" y="41"/>
                  <a:pt x="13" y="41"/>
                  <a:pt x="13" y="41"/>
                </a:cubicBezTo>
                <a:cubicBezTo>
                  <a:pt x="9" y="47"/>
                  <a:pt x="9" y="47"/>
                  <a:pt x="9" y="47"/>
                </a:cubicBezTo>
                <a:cubicBezTo>
                  <a:pt x="10" y="47"/>
                  <a:pt x="10" y="47"/>
                  <a:pt x="10" y="47"/>
                </a:cubicBezTo>
                <a:cubicBezTo>
                  <a:pt x="0" y="67"/>
                  <a:pt x="7" y="91"/>
                  <a:pt x="25" y="104"/>
                </a:cubicBezTo>
                <a:close/>
                <a:moveTo>
                  <a:pt x="17" y="85"/>
                </a:moveTo>
                <a:cubicBezTo>
                  <a:pt x="15" y="82"/>
                  <a:pt x="14" y="78"/>
                  <a:pt x="13" y="75"/>
                </a:cubicBezTo>
                <a:cubicBezTo>
                  <a:pt x="15" y="75"/>
                  <a:pt x="17" y="76"/>
                  <a:pt x="18" y="76"/>
                </a:cubicBezTo>
                <a:cubicBezTo>
                  <a:pt x="18" y="79"/>
                  <a:pt x="17" y="82"/>
                  <a:pt x="17" y="85"/>
                </a:cubicBezTo>
                <a:close/>
                <a:moveTo>
                  <a:pt x="28" y="98"/>
                </a:moveTo>
                <a:cubicBezTo>
                  <a:pt x="27" y="96"/>
                  <a:pt x="25" y="95"/>
                  <a:pt x="23" y="94"/>
                </a:cubicBezTo>
                <a:cubicBezTo>
                  <a:pt x="23" y="88"/>
                  <a:pt x="24" y="83"/>
                  <a:pt x="25" y="78"/>
                </a:cubicBezTo>
                <a:cubicBezTo>
                  <a:pt x="29" y="79"/>
                  <a:pt x="33" y="81"/>
                  <a:pt x="37" y="83"/>
                </a:cubicBezTo>
                <a:lnTo>
                  <a:pt x="28" y="98"/>
                </a:lnTo>
                <a:close/>
                <a:moveTo>
                  <a:pt x="66" y="80"/>
                </a:moveTo>
                <a:cubicBezTo>
                  <a:pt x="64" y="83"/>
                  <a:pt x="61" y="86"/>
                  <a:pt x="58" y="89"/>
                </a:cubicBezTo>
                <a:cubicBezTo>
                  <a:pt x="54" y="86"/>
                  <a:pt x="50" y="83"/>
                  <a:pt x="46" y="81"/>
                </a:cubicBezTo>
                <a:cubicBezTo>
                  <a:pt x="52" y="72"/>
                  <a:pt x="52" y="72"/>
                  <a:pt x="52" y="72"/>
                </a:cubicBezTo>
                <a:lnTo>
                  <a:pt x="66" y="80"/>
                </a:lnTo>
                <a:close/>
                <a:moveTo>
                  <a:pt x="55" y="66"/>
                </a:moveTo>
                <a:cubicBezTo>
                  <a:pt x="61" y="56"/>
                  <a:pt x="61" y="56"/>
                  <a:pt x="61" y="56"/>
                </a:cubicBezTo>
                <a:cubicBezTo>
                  <a:pt x="65" y="58"/>
                  <a:pt x="70" y="60"/>
                  <a:pt x="74" y="62"/>
                </a:cubicBezTo>
                <a:cubicBezTo>
                  <a:pt x="73" y="66"/>
                  <a:pt x="71" y="70"/>
                  <a:pt x="69" y="74"/>
                </a:cubicBezTo>
                <a:lnTo>
                  <a:pt x="55" y="66"/>
                </a:lnTo>
                <a:close/>
                <a:moveTo>
                  <a:pt x="49" y="62"/>
                </a:moveTo>
                <a:cubicBezTo>
                  <a:pt x="35" y="54"/>
                  <a:pt x="35" y="54"/>
                  <a:pt x="35" y="54"/>
                </a:cubicBezTo>
                <a:cubicBezTo>
                  <a:pt x="37" y="50"/>
                  <a:pt x="40" y="47"/>
                  <a:pt x="43" y="44"/>
                </a:cubicBezTo>
                <a:cubicBezTo>
                  <a:pt x="46" y="47"/>
                  <a:pt x="50" y="50"/>
                  <a:pt x="55" y="53"/>
                </a:cubicBezTo>
                <a:lnTo>
                  <a:pt x="49" y="62"/>
                </a:lnTo>
                <a:close/>
                <a:moveTo>
                  <a:pt x="46" y="68"/>
                </a:moveTo>
                <a:cubicBezTo>
                  <a:pt x="40" y="77"/>
                  <a:pt x="40" y="77"/>
                  <a:pt x="40" y="77"/>
                </a:cubicBezTo>
                <a:cubicBezTo>
                  <a:pt x="36" y="75"/>
                  <a:pt x="32" y="73"/>
                  <a:pt x="27" y="71"/>
                </a:cubicBezTo>
                <a:cubicBezTo>
                  <a:pt x="28" y="67"/>
                  <a:pt x="29" y="63"/>
                  <a:pt x="31" y="60"/>
                </a:cubicBezTo>
                <a:lnTo>
                  <a:pt x="46" y="68"/>
                </a:lnTo>
                <a:close/>
                <a:moveTo>
                  <a:pt x="41" y="104"/>
                </a:moveTo>
                <a:cubicBezTo>
                  <a:pt x="38" y="103"/>
                  <a:pt x="36" y="102"/>
                  <a:pt x="34" y="101"/>
                </a:cubicBezTo>
                <a:cubicBezTo>
                  <a:pt x="43" y="87"/>
                  <a:pt x="43" y="87"/>
                  <a:pt x="43" y="87"/>
                </a:cubicBezTo>
                <a:cubicBezTo>
                  <a:pt x="47" y="89"/>
                  <a:pt x="50" y="91"/>
                  <a:pt x="53" y="94"/>
                </a:cubicBezTo>
                <a:cubicBezTo>
                  <a:pt x="50" y="98"/>
                  <a:pt x="45" y="101"/>
                  <a:pt x="41" y="104"/>
                </a:cubicBezTo>
                <a:close/>
                <a:moveTo>
                  <a:pt x="52" y="105"/>
                </a:moveTo>
                <a:cubicBezTo>
                  <a:pt x="54" y="103"/>
                  <a:pt x="56" y="101"/>
                  <a:pt x="58" y="99"/>
                </a:cubicBezTo>
                <a:cubicBezTo>
                  <a:pt x="60" y="100"/>
                  <a:pt x="61" y="102"/>
                  <a:pt x="62" y="103"/>
                </a:cubicBezTo>
                <a:cubicBezTo>
                  <a:pt x="59" y="104"/>
                  <a:pt x="55" y="105"/>
                  <a:pt x="52" y="105"/>
                </a:cubicBezTo>
                <a:close/>
                <a:moveTo>
                  <a:pt x="68" y="100"/>
                </a:moveTo>
                <a:cubicBezTo>
                  <a:pt x="67" y="98"/>
                  <a:pt x="65" y="97"/>
                  <a:pt x="63" y="95"/>
                </a:cubicBezTo>
                <a:cubicBezTo>
                  <a:pt x="67" y="91"/>
                  <a:pt x="70" y="88"/>
                  <a:pt x="73" y="84"/>
                </a:cubicBezTo>
                <a:cubicBezTo>
                  <a:pt x="82" y="89"/>
                  <a:pt x="82" y="89"/>
                  <a:pt x="82" y="89"/>
                </a:cubicBezTo>
                <a:cubicBezTo>
                  <a:pt x="78" y="94"/>
                  <a:pt x="73" y="98"/>
                  <a:pt x="68" y="100"/>
                </a:cubicBezTo>
                <a:close/>
                <a:moveTo>
                  <a:pt x="84" y="49"/>
                </a:moveTo>
                <a:cubicBezTo>
                  <a:pt x="86" y="52"/>
                  <a:pt x="87" y="55"/>
                  <a:pt x="88" y="59"/>
                </a:cubicBezTo>
                <a:cubicBezTo>
                  <a:pt x="86" y="59"/>
                  <a:pt x="84" y="58"/>
                  <a:pt x="83" y="57"/>
                </a:cubicBezTo>
                <a:cubicBezTo>
                  <a:pt x="83" y="55"/>
                  <a:pt x="84" y="52"/>
                  <a:pt x="84" y="49"/>
                </a:cubicBezTo>
                <a:close/>
                <a:moveTo>
                  <a:pt x="88" y="66"/>
                </a:moveTo>
                <a:cubicBezTo>
                  <a:pt x="89" y="71"/>
                  <a:pt x="88" y="77"/>
                  <a:pt x="85" y="83"/>
                </a:cubicBezTo>
                <a:cubicBezTo>
                  <a:pt x="76" y="78"/>
                  <a:pt x="76" y="78"/>
                  <a:pt x="76" y="78"/>
                </a:cubicBezTo>
                <a:cubicBezTo>
                  <a:pt x="78" y="73"/>
                  <a:pt x="80" y="69"/>
                  <a:pt x="81" y="64"/>
                </a:cubicBezTo>
                <a:cubicBezTo>
                  <a:pt x="84" y="64"/>
                  <a:pt x="86" y="65"/>
                  <a:pt x="88" y="66"/>
                </a:cubicBezTo>
                <a:close/>
                <a:moveTo>
                  <a:pt x="72" y="36"/>
                </a:moveTo>
                <a:cubicBezTo>
                  <a:pt x="74" y="37"/>
                  <a:pt x="76" y="38"/>
                  <a:pt x="77" y="40"/>
                </a:cubicBezTo>
                <a:cubicBezTo>
                  <a:pt x="77" y="45"/>
                  <a:pt x="77" y="51"/>
                  <a:pt x="76" y="56"/>
                </a:cubicBezTo>
                <a:cubicBezTo>
                  <a:pt x="72" y="54"/>
                  <a:pt x="68" y="52"/>
                  <a:pt x="64" y="50"/>
                </a:cubicBezTo>
                <a:lnTo>
                  <a:pt x="72" y="36"/>
                </a:lnTo>
                <a:close/>
                <a:moveTo>
                  <a:pt x="60" y="30"/>
                </a:moveTo>
                <a:cubicBezTo>
                  <a:pt x="62" y="31"/>
                  <a:pt x="64" y="31"/>
                  <a:pt x="66" y="32"/>
                </a:cubicBezTo>
                <a:cubicBezTo>
                  <a:pt x="58" y="47"/>
                  <a:pt x="58" y="47"/>
                  <a:pt x="58" y="47"/>
                </a:cubicBezTo>
                <a:cubicBezTo>
                  <a:pt x="54" y="44"/>
                  <a:pt x="51" y="42"/>
                  <a:pt x="47" y="39"/>
                </a:cubicBezTo>
                <a:cubicBezTo>
                  <a:pt x="51" y="36"/>
                  <a:pt x="56" y="33"/>
                  <a:pt x="60" y="30"/>
                </a:cubicBezTo>
                <a:close/>
                <a:moveTo>
                  <a:pt x="49" y="29"/>
                </a:moveTo>
                <a:cubicBezTo>
                  <a:pt x="47" y="30"/>
                  <a:pt x="44" y="32"/>
                  <a:pt x="42" y="34"/>
                </a:cubicBezTo>
                <a:cubicBezTo>
                  <a:pt x="41" y="33"/>
                  <a:pt x="40" y="32"/>
                  <a:pt x="39" y="31"/>
                </a:cubicBezTo>
                <a:cubicBezTo>
                  <a:pt x="42" y="30"/>
                  <a:pt x="46" y="29"/>
                  <a:pt x="49" y="29"/>
                </a:cubicBezTo>
                <a:close/>
                <a:moveTo>
                  <a:pt x="33" y="33"/>
                </a:moveTo>
                <a:cubicBezTo>
                  <a:pt x="34" y="35"/>
                  <a:pt x="36" y="37"/>
                  <a:pt x="38" y="38"/>
                </a:cubicBezTo>
                <a:cubicBezTo>
                  <a:pt x="34" y="42"/>
                  <a:pt x="31" y="46"/>
                  <a:pt x="28" y="50"/>
                </a:cubicBezTo>
                <a:cubicBezTo>
                  <a:pt x="19" y="45"/>
                  <a:pt x="19" y="45"/>
                  <a:pt x="19" y="45"/>
                </a:cubicBezTo>
                <a:cubicBezTo>
                  <a:pt x="23" y="40"/>
                  <a:pt x="27" y="36"/>
                  <a:pt x="33" y="33"/>
                </a:cubicBezTo>
                <a:close/>
                <a:moveTo>
                  <a:pt x="16" y="51"/>
                </a:moveTo>
                <a:cubicBezTo>
                  <a:pt x="25" y="56"/>
                  <a:pt x="25" y="56"/>
                  <a:pt x="25" y="56"/>
                </a:cubicBezTo>
                <a:cubicBezTo>
                  <a:pt x="23" y="60"/>
                  <a:pt x="21" y="65"/>
                  <a:pt x="20" y="70"/>
                </a:cubicBezTo>
                <a:cubicBezTo>
                  <a:pt x="17" y="69"/>
                  <a:pt x="15" y="68"/>
                  <a:pt x="12" y="68"/>
                </a:cubicBezTo>
                <a:cubicBezTo>
                  <a:pt x="12" y="62"/>
                  <a:pt x="13" y="56"/>
                  <a:pt x="16" y="5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7" name="Freeform 77"/>
          <p:cNvSpPr>
            <a:spLocks noEditPoints="1"/>
          </p:cNvSpPr>
          <p:nvPr/>
        </p:nvSpPr>
        <p:spPr bwMode="auto">
          <a:xfrm>
            <a:off x="4301862" y="2393461"/>
            <a:ext cx="399525" cy="401574"/>
          </a:xfrm>
          <a:custGeom>
            <a:avLst/>
            <a:gdLst>
              <a:gd name="T0" fmla="*/ 70 w 148"/>
              <a:gd name="T1" fmla="*/ 71 h 148"/>
              <a:gd name="T2" fmla="*/ 70 w 148"/>
              <a:gd name="T3" fmla="*/ 78 h 148"/>
              <a:gd name="T4" fmla="*/ 77 w 148"/>
              <a:gd name="T5" fmla="*/ 78 h 148"/>
              <a:gd name="T6" fmla="*/ 77 w 148"/>
              <a:gd name="T7" fmla="*/ 71 h 148"/>
              <a:gd name="T8" fmla="*/ 70 w 148"/>
              <a:gd name="T9" fmla="*/ 71 h 148"/>
              <a:gd name="T10" fmla="*/ 74 w 148"/>
              <a:gd name="T11" fmla="*/ 25 h 148"/>
              <a:gd name="T12" fmla="*/ 78 w 148"/>
              <a:gd name="T13" fmla="*/ 21 h 148"/>
              <a:gd name="T14" fmla="*/ 78 w 148"/>
              <a:gd name="T15" fmla="*/ 16 h 148"/>
              <a:gd name="T16" fmla="*/ 74 w 148"/>
              <a:gd name="T17" fmla="*/ 12 h 148"/>
              <a:gd name="T18" fmla="*/ 70 w 148"/>
              <a:gd name="T19" fmla="*/ 16 h 148"/>
              <a:gd name="T20" fmla="*/ 70 w 148"/>
              <a:gd name="T21" fmla="*/ 21 h 148"/>
              <a:gd name="T22" fmla="*/ 74 w 148"/>
              <a:gd name="T23" fmla="*/ 25 h 148"/>
              <a:gd name="T24" fmla="*/ 74 w 148"/>
              <a:gd name="T25" fmla="*/ 123 h 148"/>
              <a:gd name="T26" fmla="*/ 70 w 148"/>
              <a:gd name="T27" fmla="*/ 128 h 148"/>
              <a:gd name="T28" fmla="*/ 70 w 148"/>
              <a:gd name="T29" fmla="*/ 132 h 148"/>
              <a:gd name="T30" fmla="*/ 74 w 148"/>
              <a:gd name="T31" fmla="*/ 136 h 148"/>
              <a:gd name="T32" fmla="*/ 78 w 148"/>
              <a:gd name="T33" fmla="*/ 132 h 148"/>
              <a:gd name="T34" fmla="*/ 78 w 148"/>
              <a:gd name="T35" fmla="*/ 128 h 148"/>
              <a:gd name="T36" fmla="*/ 74 w 148"/>
              <a:gd name="T37" fmla="*/ 123 h 148"/>
              <a:gd name="T38" fmla="*/ 31 w 148"/>
              <a:gd name="T39" fmla="*/ 30 h 148"/>
              <a:gd name="T40" fmla="*/ 30 w 148"/>
              <a:gd name="T41" fmla="*/ 31 h 148"/>
              <a:gd name="T42" fmla="*/ 62 w 148"/>
              <a:gd name="T43" fmla="*/ 86 h 148"/>
              <a:gd name="T44" fmla="*/ 117 w 148"/>
              <a:gd name="T45" fmla="*/ 118 h 148"/>
              <a:gd name="T46" fmla="*/ 118 w 148"/>
              <a:gd name="T47" fmla="*/ 117 h 148"/>
              <a:gd name="T48" fmla="*/ 85 w 148"/>
              <a:gd name="T49" fmla="*/ 62 h 148"/>
              <a:gd name="T50" fmla="*/ 31 w 148"/>
              <a:gd name="T51" fmla="*/ 30 h 148"/>
              <a:gd name="T52" fmla="*/ 99 w 148"/>
              <a:gd name="T53" fmla="*/ 100 h 148"/>
              <a:gd name="T54" fmla="*/ 67 w 148"/>
              <a:gd name="T55" fmla="*/ 81 h 148"/>
              <a:gd name="T56" fmla="*/ 67 w 148"/>
              <a:gd name="T57" fmla="*/ 81 h 148"/>
              <a:gd name="T58" fmla="*/ 67 w 148"/>
              <a:gd name="T59" fmla="*/ 67 h 148"/>
              <a:gd name="T60" fmla="*/ 80 w 148"/>
              <a:gd name="T61" fmla="*/ 67 h 148"/>
              <a:gd name="T62" fmla="*/ 81 w 148"/>
              <a:gd name="T63" fmla="*/ 67 h 148"/>
              <a:gd name="T64" fmla="*/ 100 w 148"/>
              <a:gd name="T65" fmla="*/ 100 h 148"/>
              <a:gd name="T66" fmla="*/ 99 w 148"/>
              <a:gd name="T67" fmla="*/ 100 h 148"/>
              <a:gd name="T68" fmla="*/ 20 w 148"/>
              <a:gd name="T69" fmla="*/ 70 h 148"/>
              <a:gd name="T70" fmla="*/ 16 w 148"/>
              <a:gd name="T71" fmla="*/ 70 h 148"/>
              <a:gd name="T72" fmla="*/ 12 w 148"/>
              <a:gd name="T73" fmla="*/ 74 h 148"/>
              <a:gd name="T74" fmla="*/ 16 w 148"/>
              <a:gd name="T75" fmla="*/ 78 h 148"/>
              <a:gd name="T76" fmla="*/ 20 w 148"/>
              <a:gd name="T77" fmla="*/ 78 h 148"/>
              <a:gd name="T78" fmla="*/ 24 w 148"/>
              <a:gd name="T79" fmla="*/ 74 h 148"/>
              <a:gd name="T80" fmla="*/ 20 w 148"/>
              <a:gd name="T81" fmla="*/ 70 h 148"/>
              <a:gd name="T82" fmla="*/ 131 w 148"/>
              <a:gd name="T83" fmla="*/ 70 h 148"/>
              <a:gd name="T84" fmla="*/ 127 w 148"/>
              <a:gd name="T85" fmla="*/ 70 h 148"/>
              <a:gd name="T86" fmla="*/ 123 w 148"/>
              <a:gd name="T87" fmla="*/ 74 h 148"/>
              <a:gd name="T88" fmla="*/ 127 w 148"/>
              <a:gd name="T89" fmla="*/ 78 h 148"/>
              <a:gd name="T90" fmla="*/ 131 w 148"/>
              <a:gd name="T91" fmla="*/ 78 h 148"/>
              <a:gd name="T92" fmla="*/ 136 w 148"/>
              <a:gd name="T93" fmla="*/ 74 h 148"/>
              <a:gd name="T94" fmla="*/ 131 w 148"/>
              <a:gd name="T95" fmla="*/ 70 h 148"/>
              <a:gd name="T96" fmla="*/ 74 w 148"/>
              <a:gd name="T97" fmla="*/ 0 h 148"/>
              <a:gd name="T98" fmla="*/ 0 w 148"/>
              <a:gd name="T99" fmla="*/ 74 h 148"/>
              <a:gd name="T100" fmla="*/ 74 w 148"/>
              <a:gd name="T101" fmla="*/ 148 h 148"/>
              <a:gd name="T102" fmla="*/ 148 w 148"/>
              <a:gd name="T103" fmla="*/ 74 h 148"/>
              <a:gd name="T104" fmla="*/ 74 w 148"/>
              <a:gd name="T105" fmla="*/ 0 h 148"/>
              <a:gd name="T106" fmla="*/ 74 w 148"/>
              <a:gd name="T107" fmla="*/ 140 h 148"/>
              <a:gd name="T108" fmla="*/ 8 w 148"/>
              <a:gd name="T109" fmla="*/ 74 h 148"/>
              <a:gd name="T110" fmla="*/ 74 w 148"/>
              <a:gd name="T111" fmla="*/ 8 h 148"/>
              <a:gd name="T112" fmla="*/ 140 w 148"/>
              <a:gd name="T113" fmla="*/ 74 h 148"/>
              <a:gd name="T114" fmla="*/ 74 w 148"/>
              <a:gd name="T115" fmla="*/ 14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8" h="148">
                <a:moveTo>
                  <a:pt x="70" y="71"/>
                </a:moveTo>
                <a:cubicBezTo>
                  <a:pt x="68" y="72"/>
                  <a:pt x="68" y="76"/>
                  <a:pt x="70" y="78"/>
                </a:cubicBezTo>
                <a:cubicBezTo>
                  <a:pt x="72" y="79"/>
                  <a:pt x="75" y="79"/>
                  <a:pt x="77" y="78"/>
                </a:cubicBezTo>
                <a:cubicBezTo>
                  <a:pt x="79" y="76"/>
                  <a:pt x="79" y="72"/>
                  <a:pt x="77" y="71"/>
                </a:cubicBezTo>
                <a:cubicBezTo>
                  <a:pt x="75" y="69"/>
                  <a:pt x="72" y="69"/>
                  <a:pt x="70" y="71"/>
                </a:cubicBezTo>
                <a:close/>
                <a:moveTo>
                  <a:pt x="74" y="25"/>
                </a:moveTo>
                <a:cubicBezTo>
                  <a:pt x="76" y="25"/>
                  <a:pt x="78" y="23"/>
                  <a:pt x="78" y="21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14"/>
                  <a:pt x="76" y="12"/>
                  <a:pt x="74" y="12"/>
                </a:cubicBezTo>
                <a:cubicBezTo>
                  <a:pt x="72" y="12"/>
                  <a:pt x="70" y="14"/>
                  <a:pt x="70" y="16"/>
                </a:cubicBezTo>
                <a:cubicBezTo>
                  <a:pt x="70" y="21"/>
                  <a:pt x="70" y="21"/>
                  <a:pt x="70" y="21"/>
                </a:cubicBezTo>
                <a:cubicBezTo>
                  <a:pt x="70" y="23"/>
                  <a:pt x="72" y="25"/>
                  <a:pt x="74" y="25"/>
                </a:cubicBezTo>
                <a:close/>
                <a:moveTo>
                  <a:pt x="74" y="123"/>
                </a:moveTo>
                <a:cubicBezTo>
                  <a:pt x="72" y="123"/>
                  <a:pt x="70" y="125"/>
                  <a:pt x="70" y="128"/>
                </a:cubicBezTo>
                <a:cubicBezTo>
                  <a:pt x="70" y="132"/>
                  <a:pt x="70" y="132"/>
                  <a:pt x="70" y="132"/>
                </a:cubicBezTo>
                <a:cubicBezTo>
                  <a:pt x="70" y="134"/>
                  <a:pt x="72" y="136"/>
                  <a:pt x="74" y="136"/>
                </a:cubicBezTo>
                <a:cubicBezTo>
                  <a:pt x="76" y="136"/>
                  <a:pt x="78" y="134"/>
                  <a:pt x="78" y="132"/>
                </a:cubicBezTo>
                <a:cubicBezTo>
                  <a:pt x="78" y="128"/>
                  <a:pt x="78" y="128"/>
                  <a:pt x="78" y="128"/>
                </a:cubicBezTo>
                <a:cubicBezTo>
                  <a:pt x="78" y="125"/>
                  <a:pt x="76" y="123"/>
                  <a:pt x="74" y="123"/>
                </a:cubicBezTo>
                <a:close/>
                <a:moveTo>
                  <a:pt x="31" y="30"/>
                </a:moveTo>
                <a:cubicBezTo>
                  <a:pt x="30" y="31"/>
                  <a:pt x="30" y="31"/>
                  <a:pt x="30" y="31"/>
                </a:cubicBezTo>
                <a:cubicBezTo>
                  <a:pt x="62" y="86"/>
                  <a:pt x="62" y="86"/>
                  <a:pt x="62" y="86"/>
                </a:cubicBezTo>
                <a:cubicBezTo>
                  <a:pt x="117" y="118"/>
                  <a:pt x="117" y="118"/>
                  <a:pt x="117" y="118"/>
                </a:cubicBezTo>
                <a:cubicBezTo>
                  <a:pt x="118" y="117"/>
                  <a:pt x="118" y="117"/>
                  <a:pt x="118" y="117"/>
                </a:cubicBezTo>
                <a:cubicBezTo>
                  <a:pt x="85" y="62"/>
                  <a:pt x="85" y="62"/>
                  <a:pt x="85" y="62"/>
                </a:cubicBezTo>
                <a:lnTo>
                  <a:pt x="31" y="30"/>
                </a:lnTo>
                <a:close/>
                <a:moveTo>
                  <a:pt x="99" y="100"/>
                </a:moveTo>
                <a:cubicBezTo>
                  <a:pt x="67" y="81"/>
                  <a:pt x="67" y="81"/>
                  <a:pt x="67" y="81"/>
                </a:cubicBezTo>
                <a:cubicBezTo>
                  <a:pt x="67" y="81"/>
                  <a:pt x="67" y="81"/>
                  <a:pt x="67" y="81"/>
                </a:cubicBezTo>
                <a:cubicBezTo>
                  <a:pt x="64" y="77"/>
                  <a:pt x="64" y="71"/>
                  <a:pt x="67" y="67"/>
                </a:cubicBezTo>
                <a:cubicBezTo>
                  <a:pt x="71" y="64"/>
                  <a:pt x="77" y="64"/>
                  <a:pt x="80" y="67"/>
                </a:cubicBezTo>
                <a:cubicBezTo>
                  <a:pt x="81" y="67"/>
                  <a:pt x="81" y="67"/>
                  <a:pt x="81" y="67"/>
                </a:cubicBezTo>
                <a:cubicBezTo>
                  <a:pt x="100" y="100"/>
                  <a:pt x="100" y="100"/>
                  <a:pt x="100" y="100"/>
                </a:cubicBezTo>
                <a:lnTo>
                  <a:pt x="99" y="100"/>
                </a:lnTo>
                <a:close/>
                <a:moveTo>
                  <a:pt x="20" y="70"/>
                </a:moveTo>
                <a:cubicBezTo>
                  <a:pt x="16" y="70"/>
                  <a:pt x="16" y="70"/>
                  <a:pt x="16" y="70"/>
                </a:cubicBezTo>
                <a:cubicBezTo>
                  <a:pt x="14" y="70"/>
                  <a:pt x="12" y="72"/>
                  <a:pt x="12" y="74"/>
                </a:cubicBezTo>
                <a:cubicBezTo>
                  <a:pt x="12" y="76"/>
                  <a:pt x="14" y="78"/>
                  <a:pt x="16" y="78"/>
                </a:cubicBezTo>
                <a:cubicBezTo>
                  <a:pt x="20" y="78"/>
                  <a:pt x="20" y="78"/>
                  <a:pt x="20" y="78"/>
                </a:cubicBezTo>
                <a:cubicBezTo>
                  <a:pt x="23" y="78"/>
                  <a:pt x="24" y="76"/>
                  <a:pt x="24" y="74"/>
                </a:cubicBezTo>
                <a:cubicBezTo>
                  <a:pt x="24" y="72"/>
                  <a:pt x="23" y="70"/>
                  <a:pt x="20" y="70"/>
                </a:cubicBezTo>
                <a:close/>
                <a:moveTo>
                  <a:pt x="131" y="70"/>
                </a:moveTo>
                <a:cubicBezTo>
                  <a:pt x="127" y="70"/>
                  <a:pt x="127" y="70"/>
                  <a:pt x="127" y="70"/>
                </a:cubicBezTo>
                <a:cubicBezTo>
                  <a:pt x="125" y="70"/>
                  <a:pt x="123" y="72"/>
                  <a:pt x="123" y="74"/>
                </a:cubicBezTo>
                <a:cubicBezTo>
                  <a:pt x="123" y="76"/>
                  <a:pt x="125" y="78"/>
                  <a:pt x="127" y="78"/>
                </a:cubicBezTo>
                <a:cubicBezTo>
                  <a:pt x="131" y="78"/>
                  <a:pt x="131" y="78"/>
                  <a:pt x="131" y="78"/>
                </a:cubicBezTo>
                <a:cubicBezTo>
                  <a:pt x="134" y="78"/>
                  <a:pt x="136" y="76"/>
                  <a:pt x="136" y="74"/>
                </a:cubicBezTo>
                <a:cubicBezTo>
                  <a:pt x="136" y="72"/>
                  <a:pt x="134" y="70"/>
                  <a:pt x="131" y="70"/>
                </a:cubicBezTo>
                <a:close/>
                <a:moveTo>
                  <a:pt x="74" y="0"/>
                </a:moveTo>
                <a:cubicBezTo>
                  <a:pt x="33" y="0"/>
                  <a:pt x="0" y="33"/>
                  <a:pt x="0" y="74"/>
                </a:cubicBezTo>
                <a:cubicBezTo>
                  <a:pt x="0" y="115"/>
                  <a:pt x="33" y="148"/>
                  <a:pt x="74" y="148"/>
                </a:cubicBezTo>
                <a:cubicBezTo>
                  <a:pt x="115" y="148"/>
                  <a:pt x="148" y="115"/>
                  <a:pt x="148" y="74"/>
                </a:cubicBezTo>
                <a:cubicBezTo>
                  <a:pt x="148" y="33"/>
                  <a:pt x="115" y="0"/>
                  <a:pt x="74" y="0"/>
                </a:cubicBezTo>
                <a:close/>
                <a:moveTo>
                  <a:pt x="74" y="140"/>
                </a:moveTo>
                <a:cubicBezTo>
                  <a:pt x="37" y="140"/>
                  <a:pt x="8" y="110"/>
                  <a:pt x="8" y="74"/>
                </a:cubicBezTo>
                <a:cubicBezTo>
                  <a:pt x="8" y="38"/>
                  <a:pt x="37" y="8"/>
                  <a:pt x="74" y="8"/>
                </a:cubicBezTo>
                <a:cubicBezTo>
                  <a:pt x="110" y="8"/>
                  <a:pt x="140" y="38"/>
                  <a:pt x="140" y="74"/>
                </a:cubicBezTo>
                <a:cubicBezTo>
                  <a:pt x="140" y="110"/>
                  <a:pt x="110" y="140"/>
                  <a:pt x="74" y="14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8" name="Freeform 85"/>
          <p:cNvSpPr>
            <a:spLocks noEditPoints="1"/>
          </p:cNvSpPr>
          <p:nvPr/>
        </p:nvSpPr>
        <p:spPr bwMode="auto">
          <a:xfrm>
            <a:off x="4343076" y="4866940"/>
            <a:ext cx="317096" cy="442069"/>
          </a:xfrm>
          <a:custGeom>
            <a:avLst/>
            <a:gdLst>
              <a:gd name="T0" fmla="*/ 76 w 128"/>
              <a:gd name="T1" fmla="*/ 76 h 179"/>
              <a:gd name="T2" fmla="*/ 71 w 128"/>
              <a:gd name="T3" fmla="*/ 89 h 179"/>
              <a:gd name="T4" fmla="*/ 84 w 128"/>
              <a:gd name="T5" fmla="*/ 99 h 179"/>
              <a:gd name="T6" fmla="*/ 84 w 128"/>
              <a:gd name="T7" fmla="*/ 100 h 179"/>
              <a:gd name="T8" fmla="*/ 94 w 128"/>
              <a:gd name="T9" fmla="*/ 94 h 179"/>
              <a:gd name="T10" fmla="*/ 100 w 128"/>
              <a:gd name="T11" fmla="*/ 84 h 179"/>
              <a:gd name="T12" fmla="*/ 99 w 128"/>
              <a:gd name="T13" fmla="*/ 84 h 179"/>
              <a:gd name="T14" fmla="*/ 78 w 128"/>
              <a:gd name="T15" fmla="*/ 58 h 179"/>
              <a:gd name="T16" fmla="*/ 73 w 128"/>
              <a:gd name="T17" fmla="*/ 66 h 179"/>
              <a:gd name="T18" fmla="*/ 76 w 128"/>
              <a:gd name="T19" fmla="*/ 76 h 179"/>
              <a:gd name="T20" fmla="*/ 58 w 128"/>
              <a:gd name="T21" fmla="*/ 57 h 179"/>
              <a:gd name="T22" fmla="*/ 69 w 128"/>
              <a:gd name="T23" fmla="*/ 61 h 179"/>
              <a:gd name="T24" fmla="*/ 74 w 128"/>
              <a:gd name="T25" fmla="*/ 51 h 179"/>
              <a:gd name="T26" fmla="*/ 74 w 128"/>
              <a:gd name="T27" fmla="*/ 51 h 179"/>
              <a:gd name="T28" fmla="*/ 48 w 128"/>
              <a:gd name="T29" fmla="*/ 20 h 179"/>
              <a:gd name="T30" fmla="*/ 36 w 128"/>
              <a:gd name="T31" fmla="*/ 36 h 179"/>
              <a:gd name="T32" fmla="*/ 20 w 128"/>
              <a:gd name="T33" fmla="*/ 48 h 179"/>
              <a:gd name="T34" fmla="*/ 42 w 128"/>
              <a:gd name="T35" fmla="*/ 66 h 179"/>
              <a:gd name="T36" fmla="*/ 58 w 128"/>
              <a:gd name="T37" fmla="*/ 57 h 179"/>
              <a:gd name="T38" fmla="*/ 43 w 128"/>
              <a:gd name="T39" fmla="*/ 9 h 179"/>
              <a:gd name="T40" fmla="*/ 38 w 128"/>
              <a:gd name="T41" fmla="*/ 4 h 179"/>
              <a:gd name="T42" fmla="*/ 14 w 128"/>
              <a:gd name="T43" fmla="*/ 15 h 179"/>
              <a:gd name="T44" fmla="*/ 3 w 128"/>
              <a:gd name="T45" fmla="*/ 38 h 179"/>
              <a:gd name="T46" fmla="*/ 9 w 128"/>
              <a:gd name="T47" fmla="*/ 44 h 179"/>
              <a:gd name="T48" fmla="*/ 32 w 128"/>
              <a:gd name="T49" fmla="*/ 33 h 179"/>
              <a:gd name="T50" fmla="*/ 43 w 128"/>
              <a:gd name="T51" fmla="*/ 9 h 179"/>
              <a:gd name="T52" fmla="*/ 49 w 128"/>
              <a:gd name="T53" fmla="*/ 93 h 179"/>
              <a:gd name="T54" fmla="*/ 49 w 128"/>
              <a:gd name="T55" fmla="*/ 105 h 179"/>
              <a:gd name="T56" fmla="*/ 66 w 128"/>
              <a:gd name="T57" fmla="*/ 105 h 179"/>
              <a:gd name="T58" fmla="*/ 66 w 128"/>
              <a:gd name="T59" fmla="*/ 93 h 179"/>
              <a:gd name="T60" fmla="*/ 58 w 128"/>
              <a:gd name="T61" fmla="*/ 95 h 179"/>
              <a:gd name="T62" fmla="*/ 49 w 128"/>
              <a:gd name="T63" fmla="*/ 93 h 179"/>
              <a:gd name="T64" fmla="*/ 70 w 128"/>
              <a:gd name="T65" fmla="*/ 76 h 179"/>
              <a:gd name="T66" fmla="*/ 58 w 128"/>
              <a:gd name="T67" fmla="*/ 64 h 179"/>
              <a:gd name="T68" fmla="*/ 45 w 128"/>
              <a:gd name="T69" fmla="*/ 76 h 179"/>
              <a:gd name="T70" fmla="*/ 58 w 128"/>
              <a:gd name="T71" fmla="*/ 88 h 179"/>
              <a:gd name="T72" fmla="*/ 70 w 128"/>
              <a:gd name="T73" fmla="*/ 76 h 179"/>
              <a:gd name="T74" fmla="*/ 62 w 128"/>
              <a:gd name="T75" fmla="*/ 113 h 179"/>
              <a:gd name="T76" fmla="*/ 53 w 128"/>
              <a:gd name="T77" fmla="*/ 113 h 179"/>
              <a:gd name="T78" fmla="*/ 53 w 128"/>
              <a:gd name="T79" fmla="*/ 129 h 179"/>
              <a:gd name="T80" fmla="*/ 25 w 128"/>
              <a:gd name="T81" fmla="*/ 171 h 179"/>
              <a:gd name="T82" fmla="*/ 33 w 128"/>
              <a:gd name="T83" fmla="*/ 175 h 179"/>
              <a:gd name="T84" fmla="*/ 53 w 128"/>
              <a:gd name="T85" fmla="*/ 144 h 179"/>
              <a:gd name="T86" fmla="*/ 53 w 128"/>
              <a:gd name="T87" fmla="*/ 179 h 179"/>
              <a:gd name="T88" fmla="*/ 62 w 128"/>
              <a:gd name="T89" fmla="*/ 179 h 179"/>
              <a:gd name="T90" fmla="*/ 62 w 128"/>
              <a:gd name="T91" fmla="*/ 144 h 179"/>
              <a:gd name="T92" fmla="*/ 82 w 128"/>
              <a:gd name="T93" fmla="*/ 175 h 179"/>
              <a:gd name="T94" fmla="*/ 90 w 128"/>
              <a:gd name="T95" fmla="*/ 171 h 179"/>
              <a:gd name="T96" fmla="*/ 62 w 128"/>
              <a:gd name="T97" fmla="*/ 129 h 179"/>
              <a:gd name="T98" fmla="*/ 62 w 128"/>
              <a:gd name="T99" fmla="*/ 113 h 179"/>
              <a:gd name="T100" fmla="*/ 127 w 128"/>
              <a:gd name="T101" fmla="*/ 120 h 179"/>
              <a:gd name="T102" fmla="*/ 102 w 128"/>
              <a:gd name="T103" fmla="*/ 92 h 179"/>
              <a:gd name="T104" fmla="*/ 98 w 128"/>
              <a:gd name="T105" fmla="*/ 98 h 179"/>
              <a:gd name="T106" fmla="*/ 92 w 128"/>
              <a:gd name="T107" fmla="*/ 102 h 179"/>
              <a:gd name="T108" fmla="*/ 120 w 128"/>
              <a:gd name="T109" fmla="*/ 127 h 179"/>
              <a:gd name="T110" fmla="*/ 120 w 128"/>
              <a:gd name="T111" fmla="*/ 128 h 179"/>
              <a:gd name="T112" fmla="*/ 125 w 128"/>
              <a:gd name="T113" fmla="*/ 125 h 179"/>
              <a:gd name="T114" fmla="*/ 128 w 128"/>
              <a:gd name="T115" fmla="*/ 120 h 179"/>
              <a:gd name="T116" fmla="*/ 127 w 128"/>
              <a:gd name="T117" fmla="*/ 12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8" h="179">
                <a:moveTo>
                  <a:pt x="76" y="76"/>
                </a:moveTo>
                <a:cubicBezTo>
                  <a:pt x="76" y="81"/>
                  <a:pt x="74" y="85"/>
                  <a:pt x="71" y="8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5" y="101"/>
                  <a:pt x="89" y="98"/>
                  <a:pt x="94" y="94"/>
                </a:cubicBezTo>
                <a:cubicBezTo>
                  <a:pt x="98" y="90"/>
                  <a:pt x="101" y="85"/>
                  <a:pt x="100" y="84"/>
                </a:cubicBezTo>
                <a:cubicBezTo>
                  <a:pt x="100" y="84"/>
                  <a:pt x="100" y="84"/>
                  <a:pt x="99" y="84"/>
                </a:cubicBezTo>
                <a:cubicBezTo>
                  <a:pt x="78" y="58"/>
                  <a:pt x="78" y="58"/>
                  <a:pt x="78" y="58"/>
                </a:cubicBezTo>
                <a:cubicBezTo>
                  <a:pt x="77" y="61"/>
                  <a:pt x="75" y="63"/>
                  <a:pt x="73" y="66"/>
                </a:cubicBezTo>
                <a:cubicBezTo>
                  <a:pt x="75" y="69"/>
                  <a:pt x="76" y="72"/>
                  <a:pt x="76" y="76"/>
                </a:cubicBezTo>
                <a:close/>
                <a:moveTo>
                  <a:pt x="58" y="57"/>
                </a:moveTo>
                <a:cubicBezTo>
                  <a:pt x="62" y="57"/>
                  <a:pt x="66" y="59"/>
                  <a:pt x="69" y="61"/>
                </a:cubicBezTo>
                <a:cubicBezTo>
                  <a:pt x="73" y="56"/>
                  <a:pt x="75" y="52"/>
                  <a:pt x="74" y="51"/>
                </a:cubicBezTo>
                <a:cubicBezTo>
                  <a:pt x="74" y="51"/>
                  <a:pt x="74" y="51"/>
                  <a:pt x="74" y="51"/>
                </a:cubicBezTo>
                <a:cubicBezTo>
                  <a:pt x="48" y="20"/>
                  <a:pt x="48" y="20"/>
                  <a:pt x="48" y="20"/>
                </a:cubicBezTo>
                <a:cubicBezTo>
                  <a:pt x="46" y="25"/>
                  <a:pt x="42" y="31"/>
                  <a:pt x="36" y="36"/>
                </a:cubicBezTo>
                <a:cubicBezTo>
                  <a:pt x="31" y="42"/>
                  <a:pt x="25" y="46"/>
                  <a:pt x="20" y="48"/>
                </a:cubicBezTo>
                <a:cubicBezTo>
                  <a:pt x="42" y="66"/>
                  <a:pt x="42" y="66"/>
                  <a:pt x="42" y="66"/>
                </a:cubicBezTo>
                <a:cubicBezTo>
                  <a:pt x="45" y="61"/>
                  <a:pt x="51" y="57"/>
                  <a:pt x="58" y="57"/>
                </a:cubicBezTo>
                <a:close/>
                <a:moveTo>
                  <a:pt x="43" y="9"/>
                </a:moveTo>
                <a:cubicBezTo>
                  <a:pt x="38" y="4"/>
                  <a:pt x="38" y="4"/>
                  <a:pt x="38" y="4"/>
                </a:cubicBezTo>
                <a:cubicBezTo>
                  <a:pt x="34" y="0"/>
                  <a:pt x="24" y="6"/>
                  <a:pt x="14" y="15"/>
                </a:cubicBezTo>
                <a:cubicBezTo>
                  <a:pt x="5" y="25"/>
                  <a:pt x="0" y="35"/>
                  <a:pt x="3" y="38"/>
                </a:cubicBezTo>
                <a:cubicBezTo>
                  <a:pt x="9" y="44"/>
                  <a:pt x="9" y="44"/>
                  <a:pt x="9" y="44"/>
                </a:cubicBezTo>
                <a:cubicBezTo>
                  <a:pt x="12" y="47"/>
                  <a:pt x="22" y="42"/>
                  <a:pt x="32" y="33"/>
                </a:cubicBezTo>
                <a:cubicBezTo>
                  <a:pt x="42" y="23"/>
                  <a:pt x="47" y="13"/>
                  <a:pt x="43" y="9"/>
                </a:cubicBezTo>
                <a:close/>
                <a:moveTo>
                  <a:pt x="49" y="93"/>
                </a:moveTo>
                <a:cubicBezTo>
                  <a:pt x="49" y="105"/>
                  <a:pt x="49" y="105"/>
                  <a:pt x="49" y="105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66" y="93"/>
                  <a:pt x="66" y="93"/>
                  <a:pt x="66" y="93"/>
                </a:cubicBezTo>
                <a:cubicBezTo>
                  <a:pt x="63" y="94"/>
                  <a:pt x="61" y="95"/>
                  <a:pt x="58" y="95"/>
                </a:cubicBezTo>
                <a:cubicBezTo>
                  <a:pt x="55" y="95"/>
                  <a:pt x="52" y="94"/>
                  <a:pt x="49" y="93"/>
                </a:cubicBezTo>
                <a:close/>
                <a:moveTo>
                  <a:pt x="70" y="76"/>
                </a:moveTo>
                <a:cubicBezTo>
                  <a:pt x="70" y="69"/>
                  <a:pt x="64" y="64"/>
                  <a:pt x="58" y="64"/>
                </a:cubicBezTo>
                <a:cubicBezTo>
                  <a:pt x="51" y="64"/>
                  <a:pt x="45" y="69"/>
                  <a:pt x="45" y="76"/>
                </a:cubicBezTo>
                <a:cubicBezTo>
                  <a:pt x="45" y="83"/>
                  <a:pt x="51" y="88"/>
                  <a:pt x="58" y="88"/>
                </a:cubicBezTo>
                <a:cubicBezTo>
                  <a:pt x="64" y="88"/>
                  <a:pt x="70" y="83"/>
                  <a:pt x="70" y="76"/>
                </a:cubicBezTo>
                <a:close/>
                <a:moveTo>
                  <a:pt x="62" y="113"/>
                </a:moveTo>
                <a:cubicBezTo>
                  <a:pt x="53" y="113"/>
                  <a:pt x="53" y="113"/>
                  <a:pt x="53" y="113"/>
                </a:cubicBezTo>
                <a:cubicBezTo>
                  <a:pt x="53" y="129"/>
                  <a:pt x="53" y="129"/>
                  <a:pt x="53" y="129"/>
                </a:cubicBezTo>
                <a:cubicBezTo>
                  <a:pt x="25" y="171"/>
                  <a:pt x="25" y="171"/>
                  <a:pt x="25" y="171"/>
                </a:cubicBezTo>
                <a:cubicBezTo>
                  <a:pt x="33" y="175"/>
                  <a:pt x="33" y="175"/>
                  <a:pt x="33" y="175"/>
                </a:cubicBezTo>
                <a:cubicBezTo>
                  <a:pt x="53" y="144"/>
                  <a:pt x="53" y="144"/>
                  <a:pt x="53" y="144"/>
                </a:cubicBezTo>
                <a:cubicBezTo>
                  <a:pt x="53" y="179"/>
                  <a:pt x="53" y="179"/>
                  <a:pt x="53" y="179"/>
                </a:cubicBezTo>
                <a:cubicBezTo>
                  <a:pt x="62" y="179"/>
                  <a:pt x="62" y="179"/>
                  <a:pt x="62" y="179"/>
                </a:cubicBezTo>
                <a:cubicBezTo>
                  <a:pt x="62" y="144"/>
                  <a:pt x="62" y="144"/>
                  <a:pt x="62" y="144"/>
                </a:cubicBezTo>
                <a:cubicBezTo>
                  <a:pt x="82" y="175"/>
                  <a:pt x="82" y="175"/>
                  <a:pt x="82" y="175"/>
                </a:cubicBezTo>
                <a:cubicBezTo>
                  <a:pt x="90" y="171"/>
                  <a:pt x="90" y="171"/>
                  <a:pt x="90" y="171"/>
                </a:cubicBezTo>
                <a:cubicBezTo>
                  <a:pt x="62" y="129"/>
                  <a:pt x="62" y="129"/>
                  <a:pt x="62" y="129"/>
                </a:cubicBezTo>
                <a:lnTo>
                  <a:pt x="62" y="113"/>
                </a:lnTo>
                <a:close/>
                <a:moveTo>
                  <a:pt x="127" y="120"/>
                </a:moveTo>
                <a:cubicBezTo>
                  <a:pt x="102" y="92"/>
                  <a:pt x="102" y="92"/>
                  <a:pt x="102" y="92"/>
                </a:cubicBezTo>
                <a:cubicBezTo>
                  <a:pt x="102" y="94"/>
                  <a:pt x="100" y="96"/>
                  <a:pt x="98" y="98"/>
                </a:cubicBezTo>
                <a:cubicBezTo>
                  <a:pt x="96" y="100"/>
                  <a:pt x="94" y="102"/>
                  <a:pt x="92" y="102"/>
                </a:cubicBezTo>
                <a:cubicBezTo>
                  <a:pt x="120" y="127"/>
                  <a:pt x="120" y="127"/>
                  <a:pt x="120" y="127"/>
                </a:cubicBezTo>
                <a:cubicBezTo>
                  <a:pt x="120" y="128"/>
                  <a:pt x="120" y="128"/>
                  <a:pt x="120" y="128"/>
                </a:cubicBezTo>
                <a:cubicBezTo>
                  <a:pt x="120" y="128"/>
                  <a:pt x="122" y="127"/>
                  <a:pt x="125" y="125"/>
                </a:cubicBezTo>
                <a:cubicBezTo>
                  <a:pt x="127" y="122"/>
                  <a:pt x="128" y="120"/>
                  <a:pt x="128" y="120"/>
                </a:cubicBezTo>
                <a:cubicBezTo>
                  <a:pt x="128" y="120"/>
                  <a:pt x="127" y="120"/>
                  <a:pt x="127" y="12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9" name="Freeform 18"/>
          <p:cNvSpPr/>
          <p:nvPr/>
        </p:nvSpPr>
        <p:spPr bwMode="auto">
          <a:xfrm>
            <a:off x="8098192" y="3290954"/>
            <a:ext cx="420883" cy="350020"/>
          </a:xfrm>
          <a:custGeom>
            <a:avLst/>
            <a:gdLst>
              <a:gd name="T0" fmla="*/ 74 w 148"/>
              <a:gd name="T1" fmla="*/ 0 h 123"/>
              <a:gd name="T2" fmla="*/ 0 w 148"/>
              <a:gd name="T3" fmla="*/ 45 h 123"/>
              <a:gd name="T4" fmla="*/ 30 w 148"/>
              <a:gd name="T5" fmla="*/ 81 h 123"/>
              <a:gd name="T6" fmla="*/ 20 w 148"/>
              <a:gd name="T7" fmla="*/ 123 h 123"/>
              <a:gd name="T8" fmla="*/ 55 w 148"/>
              <a:gd name="T9" fmla="*/ 89 h 123"/>
              <a:gd name="T10" fmla="*/ 74 w 148"/>
              <a:gd name="T11" fmla="*/ 90 h 123"/>
              <a:gd name="T12" fmla="*/ 148 w 148"/>
              <a:gd name="T13" fmla="*/ 45 h 123"/>
              <a:gd name="T14" fmla="*/ 74 w 148"/>
              <a:gd name="T15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" h="123">
                <a:moveTo>
                  <a:pt x="74" y="0"/>
                </a:moveTo>
                <a:cubicBezTo>
                  <a:pt x="33" y="0"/>
                  <a:pt x="0" y="20"/>
                  <a:pt x="0" y="45"/>
                </a:cubicBezTo>
                <a:cubicBezTo>
                  <a:pt x="0" y="60"/>
                  <a:pt x="12" y="73"/>
                  <a:pt x="30" y="81"/>
                </a:cubicBezTo>
                <a:cubicBezTo>
                  <a:pt x="20" y="123"/>
                  <a:pt x="20" y="123"/>
                  <a:pt x="20" y="123"/>
                </a:cubicBezTo>
                <a:cubicBezTo>
                  <a:pt x="55" y="89"/>
                  <a:pt x="55" y="89"/>
                  <a:pt x="55" y="89"/>
                </a:cubicBezTo>
                <a:cubicBezTo>
                  <a:pt x="61" y="90"/>
                  <a:pt x="68" y="90"/>
                  <a:pt x="74" y="90"/>
                </a:cubicBezTo>
                <a:cubicBezTo>
                  <a:pt x="115" y="90"/>
                  <a:pt x="148" y="70"/>
                  <a:pt x="148" y="45"/>
                </a:cubicBezTo>
                <a:cubicBezTo>
                  <a:pt x="148" y="20"/>
                  <a:pt x="115" y="0"/>
                  <a:pt x="74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0" name="Freeform 142"/>
          <p:cNvSpPr>
            <a:spLocks noEditPoints="1"/>
          </p:cNvSpPr>
          <p:nvPr/>
        </p:nvSpPr>
        <p:spPr bwMode="auto">
          <a:xfrm>
            <a:off x="7519527" y="2502278"/>
            <a:ext cx="502882" cy="305364"/>
          </a:xfrm>
          <a:custGeom>
            <a:avLst/>
            <a:gdLst>
              <a:gd name="T0" fmla="*/ 172 w 209"/>
              <a:gd name="T1" fmla="*/ 85 h 127"/>
              <a:gd name="T2" fmla="*/ 142 w 209"/>
              <a:gd name="T3" fmla="*/ 17 h 127"/>
              <a:gd name="T4" fmla="*/ 138 w 209"/>
              <a:gd name="T5" fmla="*/ 20 h 127"/>
              <a:gd name="T6" fmla="*/ 131 w 209"/>
              <a:gd name="T7" fmla="*/ 19 h 127"/>
              <a:gd name="T8" fmla="*/ 79 w 209"/>
              <a:gd name="T9" fmla="*/ 23 h 127"/>
              <a:gd name="T10" fmla="*/ 67 w 209"/>
              <a:gd name="T11" fmla="*/ 17 h 127"/>
              <a:gd name="T12" fmla="*/ 37 w 209"/>
              <a:gd name="T13" fmla="*/ 85 h 127"/>
              <a:gd name="T14" fmla="*/ 45 w 209"/>
              <a:gd name="T15" fmla="*/ 91 h 127"/>
              <a:gd name="T16" fmla="*/ 60 w 209"/>
              <a:gd name="T17" fmla="*/ 99 h 127"/>
              <a:gd name="T18" fmla="*/ 72 w 209"/>
              <a:gd name="T19" fmla="*/ 110 h 127"/>
              <a:gd name="T20" fmla="*/ 85 w 209"/>
              <a:gd name="T21" fmla="*/ 121 h 127"/>
              <a:gd name="T22" fmla="*/ 109 w 209"/>
              <a:gd name="T23" fmla="*/ 125 h 127"/>
              <a:gd name="T24" fmla="*/ 116 w 209"/>
              <a:gd name="T25" fmla="*/ 111 h 127"/>
              <a:gd name="T26" fmla="*/ 130 w 209"/>
              <a:gd name="T27" fmla="*/ 116 h 127"/>
              <a:gd name="T28" fmla="*/ 134 w 209"/>
              <a:gd name="T29" fmla="*/ 102 h 127"/>
              <a:gd name="T30" fmla="*/ 141 w 209"/>
              <a:gd name="T31" fmla="*/ 104 h 127"/>
              <a:gd name="T32" fmla="*/ 149 w 209"/>
              <a:gd name="T33" fmla="*/ 91 h 127"/>
              <a:gd name="T34" fmla="*/ 158 w 209"/>
              <a:gd name="T35" fmla="*/ 93 h 127"/>
              <a:gd name="T36" fmla="*/ 165 w 209"/>
              <a:gd name="T37" fmla="*/ 79 h 127"/>
              <a:gd name="T38" fmla="*/ 34 w 209"/>
              <a:gd name="T39" fmla="*/ 9 h 127"/>
              <a:gd name="T40" fmla="*/ 175 w 209"/>
              <a:gd name="T41" fmla="*/ 9 h 127"/>
              <a:gd name="T42" fmla="*/ 151 w 209"/>
              <a:gd name="T43" fmla="*/ 20 h 127"/>
              <a:gd name="T44" fmla="*/ 100 w 209"/>
              <a:gd name="T45" fmla="*/ 27 h 127"/>
              <a:gd name="T46" fmla="*/ 108 w 209"/>
              <a:gd name="T47" fmla="*/ 25 h 127"/>
              <a:gd name="T48" fmla="*/ 115 w 209"/>
              <a:gd name="T49" fmla="*/ 24 h 127"/>
              <a:gd name="T50" fmla="*/ 130 w 209"/>
              <a:gd name="T51" fmla="*/ 26 h 127"/>
              <a:gd name="T52" fmla="*/ 148 w 209"/>
              <a:gd name="T53" fmla="*/ 29 h 127"/>
              <a:gd name="T54" fmla="*/ 160 w 209"/>
              <a:gd name="T55" fmla="*/ 75 h 127"/>
              <a:gd name="T56" fmla="*/ 111 w 209"/>
              <a:gd name="T57" fmla="*/ 48 h 127"/>
              <a:gd name="T58" fmla="*/ 107 w 209"/>
              <a:gd name="T59" fmla="*/ 47 h 127"/>
              <a:gd name="T60" fmla="*/ 103 w 209"/>
              <a:gd name="T61" fmla="*/ 46 h 127"/>
              <a:gd name="T62" fmla="*/ 95 w 209"/>
              <a:gd name="T63" fmla="*/ 47 h 127"/>
              <a:gd name="T64" fmla="*/ 93 w 209"/>
              <a:gd name="T65" fmla="*/ 48 h 127"/>
              <a:gd name="T66" fmla="*/ 72 w 209"/>
              <a:gd name="T67" fmla="*/ 52 h 127"/>
              <a:gd name="T68" fmla="*/ 69 w 209"/>
              <a:gd name="T69" fmla="*/ 50 h 127"/>
              <a:gd name="T70" fmla="*/ 94 w 209"/>
              <a:gd name="T71" fmla="*/ 30 h 127"/>
              <a:gd name="T72" fmla="*/ 50 w 209"/>
              <a:gd name="T73" fmla="*/ 90 h 127"/>
              <a:gd name="T74" fmla="*/ 56 w 209"/>
              <a:gd name="T75" fmla="*/ 84 h 127"/>
              <a:gd name="T76" fmla="*/ 71 w 209"/>
              <a:gd name="T77" fmla="*/ 105 h 127"/>
              <a:gd name="T78" fmla="*/ 70 w 209"/>
              <a:gd name="T79" fmla="*/ 94 h 127"/>
              <a:gd name="T80" fmla="*/ 71 w 209"/>
              <a:gd name="T81" fmla="*/ 105 h 127"/>
              <a:gd name="T82" fmla="*/ 80 w 209"/>
              <a:gd name="T83" fmla="*/ 107 h 127"/>
              <a:gd name="T84" fmla="*/ 91 w 209"/>
              <a:gd name="T85" fmla="*/ 109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9" h="127">
                <a:moveTo>
                  <a:pt x="165" y="79"/>
                </a:moveTo>
                <a:cubicBezTo>
                  <a:pt x="167" y="78"/>
                  <a:pt x="167" y="77"/>
                  <a:pt x="168" y="76"/>
                </a:cubicBezTo>
                <a:cubicBezTo>
                  <a:pt x="172" y="85"/>
                  <a:pt x="172" y="85"/>
                  <a:pt x="172" y="85"/>
                </a:cubicBezTo>
                <a:cubicBezTo>
                  <a:pt x="209" y="68"/>
                  <a:pt x="209" y="68"/>
                  <a:pt x="209" y="68"/>
                </a:cubicBezTo>
                <a:cubicBezTo>
                  <a:pt x="179" y="0"/>
                  <a:pt x="179" y="0"/>
                  <a:pt x="179" y="0"/>
                </a:cubicBezTo>
                <a:cubicBezTo>
                  <a:pt x="142" y="17"/>
                  <a:pt x="142" y="17"/>
                  <a:pt x="142" y="17"/>
                </a:cubicBezTo>
                <a:cubicBezTo>
                  <a:pt x="144" y="22"/>
                  <a:pt x="144" y="22"/>
                  <a:pt x="144" y="22"/>
                </a:cubicBezTo>
                <a:cubicBezTo>
                  <a:pt x="138" y="20"/>
                  <a:pt x="138" y="20"/>
                  <a:pt x="138" y="20"/>
                </a:cubicBezTo>
                <a:cubicBezTo>
                  <a:pt x="138" y="20"/>
                  <a:pt x="138" y="20"/>
                  <a:pt x="138" y="20"/>
                </a:cubicBezTo>
                <a:cubicBezTo>
                  <a:pt x="138" y="20"/>
                  <a:pt x="138" y="20"/>
                  <a:pt x="138" y="20"/>
                </a:cubicBezTo>
                <a:cubicBezTo>
                  <a:pt x="134" y="19"/>
                  <a:pt x="134" y="19"/>
                  <a:pt x="134" y="19"/>
                </a:cubicBezTo>
                <a:cubicBezTo>
                  <a:pt x="133" y="19"/>
                  <a:pt x="132" y="19"/>
                  <a:pt x="131" y="19"/>
                </a:cubicBezTo>
                <a:cubicBezTo>
                  <a:pt x="121" y="17"/>
                  <a:pt x="104" y="16"/>
                  <a:pt x="93" y="23"/>
                </a:cubicBezTo>
                <a:cubicBezTo>
                  <a:pt x="91" y="24"/>
                  <a:pt x="90" y="25"/>
                  <a:pt x="89" y="26"/>
                </a:cubicBezTo>
                <a:cubicBezTo>
                  <a:pt x="86" y="23"/>
                  <a:pt x="82" y="22"/>
                  <a:pt x="79" y="23"/>
                </a:cubicBezTo>
                <a:cubicBezTo>
                  <a:pt x="64" y="27"/>
                  <a:pt x="64" y="27"/>
                  <a:pt x="64" y="27"/>
                </a:cubicBezTo>
                <a:cubicBezTo>
                  <a:pt x="63" y="26"/>
                  <a:pt x="63" y="26"/>
                  <a:pt x="63" y="26"/>
                </a:cubicBezTo>
                <a:cubicBezTo>
                  <a:pt x="67" y="17"/>
                  <a:pt x="67" y="17"/>
                  <a:pt x="67" y="17"/>
                </a:cubicBezTo>
                <a:cubicBezTo>
                  <a:pt x="31" y="0"/>
                  <a:pt x="31" y="0"/>
                  <a:pt x="31" y="0"/>
                </a:cubicBezTo>
                <a:cubicBezTo>
                  <a:pt x="0" y="68"/>
                  <a:pt x="0" y="68"/>
                  <a:pt x="0" y="68"/>
                </a:cubicBezTo>
                <a:cubicBezTo>
                  <a:pt x="37" y="85"/>
                  <a:pt x="37" y="85"/>
                  <a:pt x="37" y="85"/>
                </a:cubicBezTo>
                <a:cubicBezTo>
                  <a:pt x="41" y="76"/>
                  <a:pt x="41" y="76"/>
                  <a:pt x="41" y="76"/>
                </a:cubicBezTo>
                <a:cubicBezTo>
                  <a:pt x="43" y="78"/>
                  <a:pt x="45" y="81"/>
                  <a:pt x="47" y="83"/>
                </a:cubicBezTo>
                <a:cubicBezTo>
                  <a:pt x="46" y="85"/>
                  <a:pt x="45" y="88"/>
                  <a:pt x="45" y="91"/>
                </a:cubicBezTo>
                <a:cubicBezTo>
                  <a:pt x="46" y="96"/>
                  <a:pt x="51" y="100"/>
                  <a:pt x="56" y="100"/>
                </a:cubicBezTo>
                <a:cubicBezTo>
                  <a:pt x="56" y="100"/>
                  <a:pt x="57" y="100"/>
                  <a:pt x="57" y="100"/>
                </a:cubicBezTo>
                <a:cubicBezTo>
                  <a:pt x="58" y="100"/>
                  <a:pt x="59" y="99"/>
                  <a:pt x="60" y="99"/>
                </a:cubicBezTo>
                <a:cubicBezTo>
                  <a:pt x="60" y="100"/>
                  <a:pt x="60" y="100"/>
                  <a:pt x="60" y="101"/>
                </a:cubicBezTo>
                <a:cubicBezTo>
                  <a:pt x="61" y="106"/>
                  <a:pt x="65" y="110"/>
                  <a:pt x="70" y="110"/>
                </a:cubicBezTo>
                <a:cubicBezTo>
                  <a:pt x="71" y="110"/>
                  <a:pt x="71" y="110"/>
                  <a:pt x="72" y="110"/>
                </a:cubicBezTo>
                <a:cubicBezTo>
                  <a:pt x="73" y="110"/>
                  <a:pt x="74" y="110"/>
                  <a:pt x="74" y="109"/>
                </a:cubicBezTo>
                <a:cubicBezTo>
                  <a:pt x="74" y="110"/>
                  <a:pt x="74" y="111"/>
                  <a:pt x="75" y="112"/>
                </a:cubicBezTo>
                <a:cubicBezTo>
                  <a:pt x="75" y="117"/>
                  <a:pt x="80" y="121"/>
                  <a:pt x="85" y="121"/>
                </a:cubicBezTo>
                <a:cubicBezTo>
                  <a:pt x="85" y="121"/>
                  <a:pt x="86" y="121"/>
                  <a:pt x="86" y="120"/>
                </a:cubicBezTo>
                <a:cubicBezTo>
                  <a:pt x="90" y="120"/>
                  <a:pt x="92" y="118"/>
                  <a:pt x="94" y="116"/>
                </a:cubicBezTo>
                <a:cubicBezTo>
                  <a:pt x="109" y="125"/>
                  <a:pt x="109" y="125"/>
                  <a:pt x="109" y="125"/>
                </a:cubicBezTo>
                <a:cubicBezTo>
                  <a:pt x="112" y="127"/>
                  <a:pt x="117" y="126"/>
                  <a:pt x="119" y="122"/>
                </a:cubicBezTo>
                <a:cubicBezTo>
                  <a:pt x="121" y="118"/>
                  <a:pt x="120" y="114"/>
                  <a:pt x="116" y="112"/>
                </a:cubicBezTo>
                <a:cubicBezTo>
                  <a:pt x="116" y="111"/>
                  <a:pt x="116" y="111"/>
                  <a:pt x="116" y="111"/>
                </a:cubicBezTo>
                <a:cubicBezTo>
                  <a:pt x="117" y="111"/>
                  <a:pt x="118" y="111"/>
                  <a:pt x="119" y="110"/>
                </a:cubicBezTo>
                <a:cubicBezTo>
                  <a:pt x="126" y="115"/>
                  <a:pt x="126" y="115"/>
                  <a:pt x="126" y="115"/>
                </a:cubicBezTo>
                <a:cubicBezTo>
                  <a:pt x="128" y="116"/>
                  <a:pt x="129" y="116"/>
                  <a:pt x="130" y="116"/>
                </a:cubicBezTo>
                <a:cubicBezTo>
                  <a:pt x="133" y="116"/>
                  <a:pt x="135" y="115"/>
                  <a:pt x="137" y="112"/>
                </a:cubicBezTo>
                <a:cubicBezTo>
                  <a:pt x="138" y="111"/>
                  <a:pt x="138" y="109"/>
                  <a:pt x="138" y="107"/>
                </a:cubicBezTo>
                <a:cubicBezTo>
                  <a:pt x="137" y="105"/>
                  <a:pt x="136" y="103"/>
                  <a:pt x="134" y="102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33" y="101"/>
                  <a:pt x="134" y="100"/>
                  <a:pt x="134" y="100"/>
                </a:cubicBezTo>
                <a:cubicBezTo>
                  <a:pt x="141" y="104"/>
                  <a:pt x="141" y="104"/>
                  <a:pt x="141" y="104"/>
                </a:cubicBezTo>
                <a:cubicBezTo>
                  <a:pt x="142" y="104"/>
                  <a:pt x="143" y="105"/>
                  <a:pt x="145" y="105"/>
                </a:cubicBezTo>
                <a:cubicBezTo>
                  <a:pt x="147" y="105"/>
                  <a:pt x="150" y="103"/>
                  <a:pt x="151" y="101"/>
                </a:cubicBezTo>
                <a:cubicBezTo>
                  <a:pt x="153" y="98"/>
                  <a:pt x="152" y="93"/>
                  <a:pt x="149" y="91"/>
                </a:cubicBezTo>
                <a:cubicBezTo>
                  <a:pt x="151" y="90"/>
                  <a:pt x="151" y="90"/>
                  <a:pt x="151" y="90"/>
                </a:cubicBezTo>
                <a:cubicBezTo>
                  <a:pt x="154" y="92"/>
                  <a:pt x="154" y="92"/>
                  <a:pt x="154" y="92"/>
                </a:cubicBezTo>
                <a:cubicBezTo>
                  <a:pt x="155" y="92"/>
                  <a:pt x="157" y="93"/>
                  <a:pt x="158" y="93"/>
                </a:cubicBezTo>
                <a:cubicBezTo>
                  <a:pt x="161" y="93"/>
                  <a:pt x="163" y="91"/>
                  <a:pt x="164" y="89"/>
                </a:cubicBezTo>
                <a:cubicBezTo>
                  <a:pt x="166" y="86"/>
                  <a:pt x="166" y="83"/>
                  <a:pt x="164" y="80"/>
                </a:cubicBezTo>
                <a:cubicBezTo>
                  <a:pt x="164" y="80"/>
                  <a:pt x="165" y="80"/>
                  <a:pt x="165" y="79"/>
                </a:cubicBezTo>
                <a:close/>
                <a:moveTo>
                  <a:pt x="34" y="76"/>
                </a:moveTo>
                <a:cubicBezTo>
                  <a:pt x="9" y="65"/>
                  <a:pt x="9" y="65"/>
                  <a:pt x="9" y="65"/>
                </a:cubicBezTo>
                <a:cubicBezTo>
                  <a:pt x="34" y="9"/>
                  <a:pt x="34" y="9"/>
                  <a:pt x="34" y="9"/>
                </a:cubicBezTo>
                <a:cubicBezTo>
                  <a:pt x="59" y="20"/>
                  <a:pt x="59" y="20"/>
                  <a:pt x="59" y="20"/>
                </a:cubicBezTo>
                <a:lnTo>
                  <a:pt x="34" y="76"/>
                </a:lnTo>
                <a:close/>
                <a:moveTo>
                  <a:pt x="175" y="9"/>
                </a:moveTo>
                <a:cubicBezTo>
                  <a:pt x="200" y="65"/>
                  <a:pt x="200" y="65"/>
                  <a:pt x="200" y="65"/>
                </a:cubicBezTo>
                <a:cubicBezTo>
                  <a:pt x="176" y="76"/>
                  <a:pt x="176" y="76"/>
                  <a:pt x="176" y="76"/>
                </a:cubicBezTo>
                <a:cubicBezTo>
                  <a:pt x="151" y="20"/>
                  <a:pt x="151" y="20"/>
                  <a:pt x="151" y="20"/>
                </a:cubicBezTo>
                <a:lnTo>
                  <a:pt x="175" y="9"/>
                </a:lnTo>
                <a:close/>
                <a:moveTo>
                  <a:pt x="98" y="28"/>
                </a:moveTo>
                <a:cubicBezTo>
                  <a:pt x="99" y="27"/>
                  <a:pt x="99" y="27"/>
                  <a:pt x="100" y="27"/>
                </a:cubicBezTo>
                <a:cubicBezTo>
                  <a:pt x="101" y="26"/>
                  <a:pt x="102" y="26"/>
                  <a:pt x="103" y="26"/>
                </a:cubicBezTo>
                <a:cubicBezTo>
                  <a:pt x="103" y="26"/>
                  <a:pt x="104" y="26"/>
                  <a:pt x="105" y="25"/>
                </a:cubicBezTo>
                <a:cubicBezTo>
                  <a:pt x="106" y="25"/>
                  <a:pt x="107" y="25"/>
                  <a:pt x="108" y="25"/>
                </a:cubicBezTo>
                <a:cubicBezTo>
                  <a:pt x="108" y="25"/>
                  <a:pt x="109" y="25"/>
                  <a:pt x="110" y="25"/>
                </a:cubicBezTo>
                <a:cubicBezTo>
                  <a:pt x="111" y="24"/>
                  <a:pt x="113" y="24"/>
                  <a:pt x="114" y="24"/>
                </a:cubicBezTo>
                <a:cubicBezTo>
                  <a:pt x="114" y="24"/>
                  <a:pt x="114" y="24"/>
                  <a:pt x="115" y="24"/>
                </a:cubicBezTo>
                <a:cubicBezTo>
                  <a:pt x="115" y="24"/>
                  <a:pt x="115" y="24"/>
                  <a:pt x="115" y="24"/>
                </a:cubicBezTo>
                <a:cubicBezTo>
                  <a:pt x="121" y="24"/>
                  <a:pt x="126" y="25"/>
                  <a:pt x="130" y="26"/>
                </a:cubicBezTo>
                <a:cubicBezTo>
                  <a:pt x="130" y="26"/>
                  <a:pt x="130" y="26"/>
                  <a:pt x="130" y="26"/>
                </a:cubicBezTo>
                <a:cubicBezTo>
                  <a:pt x="133" y="26"/>
                  <a:pt x="135" y="27"/>
                  <a:pt x="136" y="27"/>
                </a:cubicBezTo>
                <a:cubicBezTo>
                  <a:pt x="147" y="30"/>
                  <a:pt x="147" y="30"/>
                  <a:pt x="147" y="30"/>
                </a:cubicBezTo>
                <a:cubicBezTo>
                  <a:pt x="148" y="29"/>
                  <a:pt x="148" y="29"/>
                  <a:pt x="148" y="29"/>
                </a:cubicBezTo>
                <a:cubicBezTo>
                  <a:pt x="165" y="68"/>
                  <a:pt x="165" y="68"/>
                  <a:pt x="165" y="68"/>
                </a:cubicBezTo>
                <a:cubicBezTo>
                  <a:pt x="164" y="70"/>
                  <a:pt x="162" y="72"/>
                  <a:pt x="161" y="74"/>
                </a:cubicBezTo>
                <a:cubicBezTo>
                  <a:pt x="160" y="75"/>
                  <a:pt x="160" y="75"/>
                  <a:pt x="160" y="75"/>
                </a:cubicBezTo>
                <a:cubicBezTo>
                  <a:pt x="160" y="75"/>
                  <a:pt x="159" y="76"/>
                  <a:pt x="158" y="76"/>
                </a:cubicBezTo>
                <a:cubicBezTo>
                  <a:pt x="114" y="49"/>
                  <a:pt x="114" y="49"/>
                  <a:pt x="114" y="49"/>
                </a:cubicBezTo>
                <a:cubicBezTo>
                  <a:pt x="113" y="49"/>
                  <a:pt x="112" y="48"/>
                  <a:pt x="111" y="48"/>
                </a:cubicBezTo>
                <a:cubicBezTo>
                  <a:pt x="110" y="47"/>
                  <a:pt x="109" y="47"/>
                  <a:pt x="108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8" y="47"/>
                  <a:pt x="108" y="47"/>
                  <a:pt x="107" y="47"/>
                </a:cubicBezTo>
                <a:cubicBezTo>
                  <a:pt x="107" y="47"/>
                  <a:pt x="107" y="47"/>
                  <a:pt x="106" y="47"/>
                </a:cubicBezTo>
                <a:cubicBezTo>
                  <a:pt x="106" y="46"/>
                  <a:pt x="105" y="46"/>
                  <a:pt x="104" y="46"/>
                </a:cubicBezTo>
                <a:cubicBezTo>
                  <a:pt x="104" y="46"/>
                  <a:pt x="103" y="46"/>
                  <a:pt x="103" y="46"/>
                </a:cubicBezTo>
                <a:cubicBezTo>
                  <a:pt x="102" y="46"/>
                  <a:pt x="102" y="46"/>
                  <a:pt x="101" y="46"/>
                </a:cubicBezTo>
                <a:cubicBezTo>
                  <a:pt x="101" y="46"/>
                  <a:pt x="100" y="46"/>
                  <a:pt x="100" y="46"/>
                </a:cubicBezTo>
                <a:cubicBezTo>
                  <a:pt x="98" y="46"/>
                  <a:pt x="97" y="47"/>
                  <a:pt x="95" y="47"/>
                </a:cubicBezTo>
                <a:cubicBezTo>
                  <a:pt x="95" y="47"/>
                  <a:pt x="95" y="47"/>
                  <a:pt x="95" y="47"/>
                </a:cubicBezTo>
                <a:cubicBezTo>
                  <a:pt x="94" y="48"/>
                  <a:pt x="94" y="48"/>
                  <a:pt x="93" y="48"/>
                </a:cubicBezTo>
                <a:cubicBezTo>
                  <a:pt x="93" y="48"/>
                  <a:pt x="93" y="48"/>
                  <a:pt x="93" y="48"/>
                </a:cubicBezTo>
                <a:cubicBezTo>
                  <a:pt x="92" y="48"/>
                  <a:pt x="92" y="49"/>
                  <a:pt x="91" y="49"/>
                </a:cubicBezTo>
                <a:cubicBezTo>
                  <a:pt x="90" y="49"/>
                  <a:pt x="90" y="50"/>
                  <a:pt x="89" y="50"/>
                </a:cubicBezTo>
                <a:cubicBezTo>
                  <a:pt x="82" y="53"/>
                  <a:pt x="76" y="53"/>
                  <a:pt x="72" y="52"/>
                </a:cubicBezTo>
                <a:cubicBezTo>
                  <a:pt x="71" y="52"/>
                  <a:pt x="71" y="51"/>
                  <a:pt x="70" y="51"/>
                </a:cubicBezTo>
                <a:cubicBezTo>
                  <a:pt x="70" y="51"/>
                  <a:pt x="70" y="50"/>
                  <a:pt x="70" y="50"/>
                </a:cubicBezTo>
                <a:cubicBezTo>
                  <a:pt x="70" y="50"/>
                  <a:pt x="69" y="50"/>
                  <a:pt x="69" y="50"/>
                </a:cubicBezTo>
                <a:cubicBezTo>
                  <a:pt x="69" y="49"/>
                  <a:pt x="69" y="49"/>
                  <a:pt x="69" y="49"/>
                </a:cubicBezTo>
                <a:cubicBezTo>
                  <a:pt x="68" y="48"/>
                  <a:pt x="66" y="40"/>
                  <a:pt x="70" y="40"/>
                </a:cubicBezTo>
                <a:cubicBezTo>
                  <a:pt x="72" y="39"/>
                  <a:pt x="84" y="36"/>
                  <a:pt x="94" y="30"/>
                </a:cubicBezTo>
                <a:cubicBezTo>
                  <a:pt x="95" y="29"/>
                  <a:pt x="96" y="28"/>
                  <a:pt x="98" y="28"/>
                </a:cubicBezTo>
                <a:close/>
                <a:moveTo>
                  <a:pt x="57" y="95"/>
                </a:moveTo>
                <a:cubicBezTo>
                  <a:pt x="54" y="95"/>
                  <a:pt x="51" y="93"/>
                  <a:pt x="50" y="90"/>
                </a:cubicBezTo>
                <a:cubicBezTo>
                  <a:pt x="50" y="89"/>
                  <a:pt x="50" y="87"/>
                  <a:pt x="51" y="86"/>
                </a:cubicBezTo>
                <a:cubicBezTo>
                  <a:pt x="52" y="85"/>
                  <a:pt x="54" y="84"/>
                  <a:pt x="55" y="84"/>
                </a:cubicBezTo>
                <a:cubicBezTo>
                  <a:pt x="55" y="84"/>
                  <a:pt x="56" y="84"/>
                  <a:pt x="56" y="84"/>
                </a:cubicBezTo>
                <a:cubicBezTo>
                  <a:pt x="59" y="84"/>
                  <a:pt x="61" y="86"/>
                  <a:pt x="61" y="89"/>
                </a:cubicBezTo>
                <a:cubicBezTo>
                  <a:pt x="62" y="92"/>
                  <a:pt x="60" y="95"/>
                  <a:pt x="57" y="95"/>
                </a:cubicBezTo>
                <a:close/>
                <a:moveTo>
                  <a:pt x="71" y="105"/>
                </a:moveTo>
                <a:cubicBezTo>
                  <a:pt x="68" y="106"/>
                  <a:pt x="65" y="104"/>
                  <a:pt x="65" y="100"/>
                </a:cubicBezTo>
                <a:cubicBezTo>
                  <a:pt x="65" y="99"/>
                  <a:pt x="65" y="98"/>
                  <a:pt x="66" y="96"/>
                </a:cubicBezTo>
                <a:cubicBezTo>
                  <a:pt x="67" y="95"/>
                  <a:pt x="68" y="94"/>
                  <a:pt x="70" y="94"/>
                </a:cubicBezTo>
                <a:cubicBezTo>
                  <a:pt x="70" y="94"/>
                  <a:pt x="70" y="94"/>
                  <a:pt x="70" y="94"/>
                </a:cubicBezTo>
                <a:cubicBezTo>
                  <a:pt x="73" y="94"/>
                  <a:pt x="76" y="96"/>
                  <a:pt x="76" y="99"/>
                </a:cubicBezTo>
                <a:cubicBezTo>
                  <a:pt x="76" y="102"/>
                  <a:pt x="74" y="105"/>
                  <a:pt x="71" y="105"/>
                </a:cubicBezTo>
                <a:close/>
                <a:moveTo>
                  <a:pt x="86" y="116"/>
                </a:moveTo>
                <a:cubicBezTo>
                  <a:pt x="83" y="116"/>
                  <a:pt x="80" y="114"/>
                  <a:pt x="79" y="111"/>
                </a:cubicBezTo>
                <a:cubicBezTo>
                  <a:pt x="79" y="109"/>
                  <a:pt x="79" y="108"/>
                  <a:pt x="80" y="107"/>
                </a:cubicBezTo>
                <a:cubicBezTo>
                  <a:pt x="81" y="105"/>
                  <a:pt x="83" y="105"/>
                  <a:pt x="84" y="104"/>
                </a:cubicBezTo>
                <a:cubicBezTo>
                  <a:pt x="84" y="104"/>
                  <a:pt x="85" y="104"/>
                  <a:pt x="85" y="104"/>
                </a:cubicBezTo>
                <a:cubicBezTo>
                  <a:pt x="88" y="104"/>
                  <a:pt x="90" y="106"/>
                  <a:pt x="91" y="109"/>
                </a:cubicBezTo>
                <a:cubicBezTo>
                  <a:pt x="91" y="112"/>
                  <a:pt x="89" y="115"/>
                  <a:pt x="86" y="11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2" name="Freeform 78"/>
          <p:cNvSpPr>
            <a:spLocks noEditPoints="1"/>
          </p:cNvSpPr>
          <p:nvPr/>
        </p:nvSpPr>
        <p:spPr bwMode="auto">
          <a:xfrm>
            <a:off x="7613450" y="4905079"/>
            <a:ext cx="315036" cy="365791"/>
          </a:xfrm>
          <a:custGeom>
            <a:avLst/>
            <a:gdLst>
              <a:gd name="T0" fmla="*/ 37 w 136"/>
              <a:gd name="T1" fmla="*/ 51 h 158"/>
              <a:gd name="T2" fmla="*/ 49 w 136"/>
              <a:gd name="T3" fmla="*/ 63 h 158"/>
              <a:gd name="T4" fmla="*/ 62 w 136"/>
              <a:gd name="T5" fmla="*/ 51 h 158"/>
              <a:gd name="T6" fmla="*/ 49 w 136"/>
              <a:gd name="T7" fmla="*/ 39 h 158"/>
              <a:gd name="T8" fmla="*/ 37 w 136"/>
              <a:gd name="T9" fmla="*/ 51 h 158"/>
              <a:gd name="T10" fmla="*/ 28 w 136"/>
              <a:gd name="T11" fmla="*/ 158 h 158"/>
              <a:gd name="T12" fmla="*/ 136 w 136"/>
              <a:gd name="T13" fmla="*/ 158 h 158"/>
              <a:gd name="T14" fmla="*/ 127 w 136"/>
              <a:gd name="T15" fmla="*/ 146 h 158"/>
              <a:gd name="T16" fmla="*/ 107 w 136"/>
              <a:gd name="T17" fmla="*/ 146 h 158"/>
              <a:gd name="T18" fmla="*/ 107 w 136"/>
              <a:gd name="T19" fmla="*/ 103 h 158"/>
              <a:gd name="T20" fmla="*/ 121 w 136"/>
              <a:gd name="T21" fmla="*/ 95 h 158"/>
              <a:gd name="T22" fmla="*/ 117 w 136"/>
              <a:gd name="T23" fmla="*/ 89 h 158"/>
              <a:gd name="T24" fmla="*/ 77 w 136"/>
              <a:gd name="T25" fmla="*/ 112 h 158"/>
              <a:gd name="T26" fmla="*/ 81 w 136"/>
              <a:gd name="T27" fmla="*/ 118 h 158"/>
              <a:gd name="T28" fmla="*/ 86 w 136"/>
              <a:gd name="T29" fmla="*/ 115 h 158"/>
              <a:gd name="T30" fmla="*/ 86 w 136"/>
              <a:gd name="T31" fmla="*/ 129 h 158"/>
              <a:gd name="T32" fmla="*/ 36 w 136"/>
              <a:gd name="T33" fmla="*/ 64 h 158"/>
              <a:gd name="T34" fmla="*/ 30 w 136"/>
              <a:gd name="T35" fmla="*/ 51 h 158"/>
              <a:gd name="T36" fmla="*/ 30 w 136"/>
              <a:gd name="T37" fmla="*/ 51 h 158"/>
              <a:gd name="T38" fmla="*/ 68 w 136"/>
              <a:gd name="T39" fmla="*/ 146 h 158"/>
              <a:gd name="T40" fmla="*/ 37 w 136"/>
              <a:gd name="T41" fmla="*/ 146 h 158"/>
              <a:gd name="T42" fmla="*/ 28 w 136"/>
              <a:gd name="T43" fmla="*/ 158 h 158"/>
              <a:gd name="T44" fmla="*/ 36 w 136"/>
              <a:gd name="T45" fmla="*/ 16 h 158"/>
              <a:gd name="T46" fmla="*/ 45 w 136"/>
              <a:gd name="T47" fmla="*/ 33 h 158"/>
              <a:gd name="T48" fmla="*/ 49 w 136"/>
              <a:gd name="T49" fmla="*/ 32 h 158"/>
              <a:gd name="T50" fmla="*/ 68 w 136"/>
              <a:gd name="T51" fmla="*/ 51 h 158"/>
              <a:gd name="T52" fmla="*/ 63 w 136"/>
              <a:gd name="T53" fmla="*/ 64 h 158"/>
              <a:gd name="T54" fmla="*/ 75 w 136"/>
              <a:gd name="T55" fmla="*/ 84 h 158"/>
              <a:gd name="T56" fmla="*/ 75 w 136"/>
              <a:gd name="T57" fmla="*/ 84 h 158"/>
              <a:gd name="T58" fmla="*/ 74 w 136"/>
              <a:gd name="T59" fmla="*/ 89 h 158"/>
              <a:gd name="T60" fmla="*/ 78 w 136"/>
              <a:gd name="T61" fmla="*/ 90 h 158"/>
              <a:gd name="T62" fmla="*/ 95 w 136"/>
              <a:gd name="T63" fmla="*/ 80 h 158"/>
              <a:gd name="T64" fmla="*/ 96 w 136"/>
              <a:gd name="T65" fmla="*/ 76 h 158"/>
              <a:gd name="T66" fmla="*/ 92 w 136"/>
              <a:gd name="T67" fmla="*/ 74 h 158"/>
              <a:gd name="T68" fmla="*/ 77 w 136"/>
              <a:gd name="T69" fmla="*/ 49 h 158"/>
              <a:gd name="T70" fmla="*/ 77 w 136"/>
              <a:gd name="T71" fmla="*/ 42 h 158"/>
              <a:gd name="T72" fmla="*/ 71 w 136"/>
              <a:gd name="T73" fmla="*/ 30 h 158"/>
              <a:gd name="T74" fmla="*/ 65 w 136"/>
              <a:gd name="T75" fmla="*/ 27 h 158"/>
              <a:gd name="T76" fmla="*/ 53 w 136"/>
              <a:gd name="T77" fmla="*/ 6 h 158"/>
              <a:gd name="T78" fmla="*/ 53 w 136"/>
              <a:gd name="T79" fmla="*/ 6 h 158"/>
              <a:gd name="T80" fmla="*/ 54 w 136"/>
              <a:gd name="T81" fmla="*/ 2 h 158"/>
              <a:gd name="T82" fmla="*/ 50 w 136"/>
              <a:gd name="T83" fmla="*/ 1 h 158"/>
              <a:gd name="T84" fmla="*/ 33 w 136"/>
              <a:gd name="T85" fmla="*/ 11 h 158"/>
              <a:gd name="T86" fmla="*/ 32 w 136"/>
              <a:gd name="T87" fmla="*/ 15 h 158"/>
              <a:gd name="T88" fmla="*/ 36 w 136"/>
              <a:gd name="T89" fmla="*/ 16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6" h="158">
                <a:moveTo>
                  <a:pt x="37" y="51"/>
                </a:moveTo>
                <a:cubicBezTo>
                  <a:pt x="37" y="58"/>
                  <a:pt x="42" y="63"/>
                  <a:pt x="49" y="63"/>
                </a:cubicBezTo>
                <a:cubicBezTo>
                  <a:pt x="56" y="63"/>
                  <a:pt x="62" y="58"/>
                  <a:pt x="62" y="51"/>
                </a:cubicBezTo>
                <a:cubicBezTo>
                  <a:pt x="62" y="44"/>
                  <a:pt x="56" y="39"/>
                  <a:pt x="49" y="39"/>
                </a:cubicBezTo>
                <a:cubicBezTo>
                  <a:pt x="42" y="39"/>
                  <a:pt x="37" y="44"/>
                  <a:pt x="37" y="51"/>
                </a:cubicBezTo>
                <a:close/>
                <a:moveTo>
                  <a:pt x="28" y="158"/>
                </a:moveTo>
                <a:cubicBezTo>
                  <a:pt x="136" y="158"/>
                  <a:pt x="136" y="158"/>
                  <a:pt x="136" y="158"/>
                </a:cubicBezTo>
                <a:cubicBezTo>
                  <a:pt x="127" y="146"/>
                  <a:pt x="127" y="146"/>
                  <a:pt x="127" y="146"/>
                </a:cubicBezTo>
                <a:cubicBezTo>
                  <a:pt x="107" y="146"/>
                  <a:pt x="107" y="146"/>
                  <a:pt x="107" y="146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21" y="95"/>
                  <a:pt x="121" y="95"/>
                  <a:pt x="121" y="95"/>
                </a:cubicBezTo>
                <a:cubicBezTo>
                  <a:pt x="117" y="89"/>
                  <a:pt x="117" y="89"/>
                  <a:pt x="117" y="89"/>
                </a:cubicBezTo>
                <a:cubicBezTo>
                  <a:pt x="77" y="112"/>
                  <a:pt x="77" y="112"/>
                  <a:pt x="77" y="112"/>
                </a:cubicBezTo>
                <a:cubicBezTo>
                  <a:pt x="81" y="118"/>
                  <a:pt x="81" y="118"/>
                  <a:pt x="81" y="118"/>
                </a:cubicBezTo>
                <a:cubicBezTo>
                  <a:pt x="86" y="115"/>
                  <a:pt x="86" y="115"/>
                  <a:pt x="86" y="115"/>
                </a:cubicBezTo>
                <a:cubicBezTo>
                  <a:pt x="86" y="129"/>
                  <a:pt x="86" y="129"/>
                  <a:pt x="86" y="129"/>
                </a:cubicBezTo>
                <a:cubicBezTo>
                  <a:pt x="38" y="128"/>
                  <a:pt x="18" y="86"/>
                  <a:pt x="36" y="64"/>
                </a:cubicBezTo>
                <a:cubicBezTo>
                  <a:pt x="32" y="61"/>
                  <a:pt x="30" y="56"/>
                  <a:pt x="30" y="51"/>
                </a:cubicBezTo>
                <a:cubicBezTo>
                  <a:pt x="30" y="51"/>
                  <a:pt x="30" y="51"/>
                  <a:pt x="30" y="51"/>
                </a:cubicBezTo>
                <a:cubicBezTo>
                  <a:pt x="0" y="74"/>
                  <a:pt x="14" y="129"/>
                  <a:pt x="68" y="146"/>
                </a:cubicBezTo>
                <a:cubicBezTo>
                  <a:pt x="37" y="146"/>
                  <a:pt x="37" y="146"/>
                  <a:pt x="37" y="146"/>
                </a:cubicBezTo>
                <a:lnTo>
                  <a:pt x="28" y="158"/>
                </a:lnTo>
                <a:close/>
                <a:moveTo>
                  <a:pt x="36" y="16"/>
                </a:moveTo>
                <a:cubicBezTo>
                  <a:pt x="45" y="33"/>
                  <a:pt x="45" y="33"/>
                  <a:pt x="45" y="33"/>
                </a:cubicBezTo>
                <a:cubicBezTo>
                  <a:pt x="47" y="33"/>
                  <a:pt x="48" y="32"/>
                  <a:pt x="49" y="32"/>
                </a:cubicBezTo>
                <a:cubicBezTo>
                  <a:pt x="60" y="32"/>
                  <a:pt x="68" y="41"/>
                  <a:pt x="68" y="51"/>
                </a:cubicBezTo>
                <a:cubicBezTo>
                  <a:pt x="68" y="56"/>
                  <a:pt x="66" y="60"/>
                  <a:pt x="63" y="64"/>
                </a:cubicBezTo>
                <a:cubicBezTo>
                  <a:pt x="75" y="84"/>
                  <a:pt x="75" y="84"/>
                  <a:pt x="75" y="84"/>
                </a:cubicBezTo>
                <a:cubicBezTo>
                  <a:pt x="75" y="84"/>
                  <a:pt x="75" y="84"/>
                  <a:pt x="75" y="84"/>
                </a:cubicBezTo>
                <a:cubicBezTo>
                  <a:pt x="73" y="85"/>
                  <a:pt x="73" y="87"/>
                  <a:pt x="74" y="89"/>
                </a:cubicBezTo>
                <a:cubicBezTo>
                  <a:pt x="74" y="90"/>
                  <a:pt x="76" y="91"/>
                  <a:pt x="78" y="90"/>
                </a:cubicBezTo>
                <a:cubicBezTo>
                  <a:pt x="95" y="80"/>
                  <a:pt x="95" y="80"/>
                  <a:pt x="95" y="80"/>
                </a:cubicBezTo>
                <a:cubicBezTo>
                  <a:pt x="97" y="79"/>
                  <a:pt x="97" y="77"/>
                  <a:pt x="96" y="76"/>
                </a:cubicBezTo>
                <a:cubicBezTo>
                  <a:pt x="95" y="74"/>
                  <a:pt x="93" y="74"/>
                  <a:pt x="92" y="74"/>
                </a:cubicBezTo>
                <a:cubicBezTo>
                  <a:pt x="77" y="49"/>
                  <a:pt x="77" y="49"/>
                  <a:pt x="77" y="49"/>
                </a:cubicBezTo>
                <a:cubicBezTo>
                  <a:pt x="78" y="47"/>
                  <a:pt x="79" y="44"/>
                  <a:pt x="77" y="42"/>
                </a:cubicBezTo>
                <a:cubicBezTo>
                  <a:pt x="71" y="30"/>
                  <a:pt x="71" y="30"/>
                  <a:pt x="71" y="30"/>
                </a:cubicBezTo>
                <a:cubicBezTo>
                  <a:pt x="70" y="28"/>
                  <a:pt x="67" y="27"/>
                  <a:pt x="65" y="27"/>
                </a:cubicBezTo>
                <a:cubicBezTo>
                  <a:pt x="53" y="6"/>
                  <a:pt x="53" y="6"/>
                  <a:pt x="53" y="6"/>
                </a:cubicBezTo>
                <a:cubicBezTo>
                  <a:pt x="53" y="6"/>
                  <a:pt x="53" y="6"/>
                  <a:pt x="53" y="6"/>
                </a:cubicBezTo>
                <a:cubicBezTo>
                  <a:pt x="55" y="5"/>
                  <a:pt x="55" y="3"/>
                  <a:pt x="54" y="2"/>
                </a:cubicBezTo>
                <a:cubicBezTo>
                  <a:pt x="53" y="0"/>
                  <a:pt x="51" y="0"/>
                  <a:pt x="50" y="1"/>
                </a:cubicBezTo>
                <a:cubicBezTo>
                  <a:pt x="33" y="11"/>
                  <a:pt x="33" y="11"/>
                  <a:pt x="33" y="11"/>
                </a:cubicBezTo>
                <a:cubicBezTo>
                  <a:pt x="31" y="11"/>
                  <a:pt x="31" y="14"/>
                  <a:pt x="32" y="15"/>
                </a:cubicBezTo>
                <a:cubicBezTo>
                  <a:pt x="32" y="17"/>
                  <a:pt x="34" y="17"/>
                  <a:pt x="36" y="1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35" name="文本框 34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6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1" name="Shape 281"/>
          <p:cNvSpPr/>
          <p:nvPr/>
        </p:nvSpPr>
        <p:spPr>
          <a:xfrm>
            <a:off x="5741078" y="4471056"/>
            <a:ext cx="480260" cy="6824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9603" y="13374"/>
                </a:moveTo>
                <a:lnTo>
                  <a:pt x="29603" y="13374"/>
                </a:lnTo>
                <a:lnTo>
                  <a:pt x="26960" y="6687"/>
                </a:lnTo>
                <a:lnTo>
                  <a:pt x="26431" y="4086"/>
                </a:lnTo>
                <a:lnTo>
                  <a:pt x="26431" y="1857"/>
                </a:lnTo>
                <a:lnTo>
                  <a:pt x="26431" y="1857"/>
                </a:lnTo>
                <a:lnTo>
                  <a:pt x="26431" y="1114"/>
                </a:lnTo>
                <a:lnTo>
                  <a:pt x="27488" y="371"/>
                </a:lnTo>
                <a:lnTo>
                  <a:pt x="27488" y="371"/>
                </a:lnTo>
                <a:lnTo>
                  <a:pt x="29074" y="0"/>
                </a:lnTo>
                <a:lnTo>
                  <a:pt x="30660" y="371"/>
                </a:lnTo>
                <a:lnTo>
                  <a:pt x="30660" y="371"/>
                </a:lnTo>
                <a:lnTo>
                  <a:pt x="34361" y="2229"/>
                </a:lnTo>
                <a:lnTo>
                  <a:pt x="34361" y="2229"/>
                </a:lnTo>
                <a:lnTo>
                  <a:pt x="38590" y="3715"/>
                </a:lnTo>
                <a:lnTo>
                  <a:pt x="44405" y="5572"/>
                </a:lnTo>
                <a:lnTo>
                  <a:pt x="44405" y="5572"/>
                </a:lnTo>
                <a:lnTo>
                  <a:pt x="51277" y="7058"/>
                </a:lnTo>
                <a:lnTo>
                  <a:pt x="57092" y="7430"/>
                </a:lnTo>
                <a:lnTo>
                  <a:pt x="57092" y="7430"/>
                </a:lnTo>
                <a:lnTo>
                  <a:pt x="61850" y="7801"/>
                </a:lnTo>
                <a:lnTo>
                  <a:pt x="67136" y="8173"/>
                </a:lnTo>
                <a:lnTo>
                  <a:pt x="67136" y="8173"/>
                </a:lnTo>
                <a:lnTo>
                  <a:pt x="73480" y="9287"/>
                </a:lnTo>
                <a:lnTo>
                  <a:pt x="80881" y="11145"/>
                </a:lnTo>
                <a:lnTo>
                  <a:pt x="80881" y="11145"/>
                </a:lnTo>
                <a:lnTo>
                  <a:pt x="84581" y="12260"/>
                </a:lnTo>
                <a:lnTo>
                  <a:pt x="88281" y="14117"/>
                </a:lnTo>
                <a:lnTo>
                  <a:pt x="91453" y="15603"/>
                </a:lnTo>
                <a:lnTo>
                  <a:pt x="94096" y="17461"/>
                </a:lnTo>
                <a:lnTo>
                  <a:pt x="94096" y="17461"/>
                </a:lnTo>
                <a:lnTo>
                  <a:pt x="97268" y="20061"/>
                </a:lnTo>
                <a:lnTo>
                  <a:pt x="99911" y="22662"/>
                </a:lnTo>
                <a:lnTo>
                  <a:pt x="102026" y="26006"/>
                </a:lnTo>
                <a:lnTo>
                  <a:pt x="104669" y="30092"/>
                </a:lnTo>
                <a:lnTo>
                  <a:pt x="104669" y="30092"/>
                </a:lnTo>
                <a:lnTo>
                  <a:pt x="106255" y="34179"/>
                </a:lnTo>
                <a:lnTo>
                  <a:pt x="107841" y="38637"/>
                </a:lnTo>
                <a:lnTo>
                  <a:pt x="108370" y="43467"/>
                </a:lnTo>
                <a:lnTo>
                  <a:pt x="108898" y="48668"/>
                </a:lnTo>
                <a:lnTo>
                  <a:pt x="108898" y="48668"/>
                </a:lnTo>
                <a:lnTo>
                  <a:pt x="108370" y="53498"/>
                </a:lnTo>
                <a:lnTo>
                  <a:pt x="107841" y="58328"/>
                </a:lnTo>
                <a:lnTo>
                  <a:pt x="106255" y="68359"/>
                </a:lnTo>
                <a:lnTo>
                  <a:pt x="102555" y="78390"/>
                </a:lnTo>
                <a:lnTo>
                  <a:pt x="98325" y="88792"/>
                </a:lnTo>
                <a:lnTo>
                  <a:pt x="98325" y="88792"/>
                </a:lnTo>
                <a:lnTo>
                  <a:pt x="97268" y="89535"/>
                </a:lnTo>
                <a:lnTo>
                  <a:pt x="95682" y="89907"/>
                </a:lnTo>
                <a:lnTo>
                  <a:pt x="95682" y="89907"/>
                </a:lnTo>
                <a:lnTo>
                  <a:pt x="94625" y="89907"/>
                </a:lnTo>
                <a:lnTo>
                  <a:pt x="94625" y="89907"/>
                </a:lnTo>
                <a:lnTo>
                  <a:pt x="93568" y="89535"/>
                </a:lnTo>
                <a:lnTo>
                  <a:pt x="93039" y="89164"/>
                </a:lnTo>
                <a:lnTo>
                  <a:pt x="92511" y="88421"/>
                </a:lnTo>
                <a:lnTo>
                  <a:pt x="93039" y="87306"/>
                </a:lnTo>
                <a:lnTo>
                  <a:pt x="93039" y="87306"/>
                </a:lnTo>
                <a:lnTo>
                  <a:pt x="97268" y="77647"/>
                </a:lnTo>
                <a:lnTo>
                  <a:pt x="100969" y="67987"/>
                </a:lnTo>
                <a:lnTo>
                  <a:pt x="102555" y="57956"/>
                </a:lnTo>
                <a:lnTo>
                  <a:pt x="103083" y="53498"/>
                </a:lnTo>
                <a:lnTo>
                  <a:pt x="103612" y="48668"/>
                </a:lnTo>
                <a:lnTo>
                  <a:pt x="103612" y="48668"/>
                </a:lnTo>
                <a:lnTo>
                  <a:pt x="103083" y="44210"/>
                </a:lnTo>
                <a:lnTo>
                  <a:pt x="102555" y="39752"/>
                </a:lnTo>
                <a:lnTo>
                  <a:pt x="101497" y="35665"/>
                </a:lnTo>
                <a:lnTo>
                  <a:pt x="99911" y="31950"/>
                </a:lnTo>
                <a:lnTo>
                  <a:pt x="99911" y="31950"/>
                </a:lnTo>
                <a:lnTo>
                  <a:pt x="98325" y="28978"/>
                </a:lnTo>
                <a:lnTo>
                  <a:pt x="96211" y="25634"/>
                </a:lnTo>
                <a:lnTo>
                  <a:pt x="94096" y="23034"/>
                </a:lnTo>
                <a:lnTo>
                  <a:pt x="91453" y="20804"/>
                </a:lnTo>
                <a:lnTo>
                  <a:pt x="91453" y="20804"/>
                </a:lnTo>
                <a:lnTo>
                  <a:pt x="88810" y="18947"/>
                </a:lnTo>
                <a:lnTo>
                  <a:pt x="86167" y="17461"/>
                </a:lnTo>
                <a:lnTo>
                  <a:pt x="82995" y="15975"/>
                </a:lnTo>
                <a:lnTo>
                  <a:pt x="79823" y="14860"/>
                </a:lnTo>
                <a:lnTo>
                  <a:pt x="79823" y="14860"/>
                </a:lnTo>
                <a:lnTo>
                  <a:pt x="72951" y="13003"/>
                </a:lnTo>
                <a:lnTo>
                  <a:pt x="67136" y="11888"/>
                </a:lnTo>
                <a:lnTo>
                  <a:pt x="67136" y="11888"/>
                </a:lnTo>
                <a:lnTo>
                  <a:pt x="62378" y="11517"/>
                </a:lnTo>
                <a:lnTo>
                  <a:pt x="57092" y="11145"/>
                </a:lnTo>
                <a:lnTo>
                  <a:pt x="57092" y="11145"/>
                </a:lnTo>
                <a:lnTo>
                  <a:pt x="51277" y="10773"/>
                </a:lnTo>
                <a:lnTo>
                  <a:pt x="44933" y="9659"/>
                </a:lnTo>
                <a:lnTo>
                  <a:pt x="38590" y="8173"/>
                </a:lnTo>
                <a:lnTo>
                  <a:pt x="32246" y="5572"/>
                </a:lnTo>
                <a:lnTo>
                  <a:pt x="32246" y="5572"/>
                </a:lnTo>
                <a:lnTo>
                  <a:pt x="33303" y="9287"/>
                </a:lnTo>
                <a:lnTo>
                  <a:pt x="35418" y="13374"/>
                </a:lnTo>
                <a:lnTo>
                  <a:pt x="35418" y="13374"/>
                </a:lnTo>
                <a:lnTo>
                  <a:pt x="35418" y="14117"/>
                </a:lnTo>
                <a:lnTo>
                  <a:pt x="34889" y="14860"/>
                </a:lnTo>
                <a:lnTo>
                  <a:pt x="34889" y="14860"/>
                </a:lnTo>
                <a:lnTo>
                  <a:pt x="29603" y="20433"/>
                </a:lnTo>
                <a:lnTo>
                  <a:pt x="22731" y="26377"/>
                </a:lnTo>
                <a:lnTo>
                  <a:pt x="15330" y="32321"/>
                </a:lnTo>
                <a:lnTo>
                  <a:pt x="6343" y="37894"/>
                </a:lnTo>
                <a:lnTo>
                  <a:pt x="6343" y="37894"/>
                </a:lnTo>
                <a:lnTo>
                  <a:pt x="5286" y="39009"/>
                </a:lnTo>
                <a:lnTo>
                  <a:pt x="5286" y="39752"/>
                </a:lnTo>
                <a:lnTo>
                  <a:pt x="5286" y="40866"/>
                </a:lnTo>
                <a:lnTo>
                  <a:pt x="5814" y="42352"/>
                </a:lnTo>
                <a:lnTo>
                  <a:pt x="5814" y="42352"/>
                </a:lnTo>
                <a:lnTo>
                  <a:pt x="7929" y="44953"/>
                </a:lnTo>
                <a:lnTo>
                  <a:pt x="10572" y="47182"/>
                </a:lnTo>
                <a:lnTo>
                  <a:pt x="13215" y="48668"/>
                </a:lnTo>
                <a:lnTo>
                  <a:pt x="16387" y="49783"/>
                </a:lnTo>
                <a:lnTo>
                  <a:pt x="16387" y="49783"/>
                </a:lnTo>
                <a:lnTo>
                  <a:pt x="18502" y="49783"/>
                </a:lnTo>
                <a:lnTo>
                  <a:pt x="20616" y="49411"/>
                </a:lnTo>
                <a:lnTo>
                  <a:pt x="20616" y="49411"/>
                </a:lnTo>
                <a:lnTo>
                  <a:pt x="38061" y="41609"/>
                </a:lnTo>
                <a:lnTo>
                  <a:pt x="38061" y="41609"/>
                </a:lnTo>
                <a:lnTo>
                  <a:pt x="39647" y="41238"/>
                </a:lnTo>
                <a:lnTo>
                  <a:pt x="41233" y="41609"/>
                </a:lnTo>
                <a:lnTo>
                  <a:pt x="41233" y="41609"/>
                </a:lnTo>
                <a:lnTo>
                  <a:pt x="43348" y="42352"/>
                </a:lnTo>
                <a:lnTo>
                  <a:pt x="45462" y="42724"/>
                </a:lnTo>
                <a:lnTo>
                  <a:pt x="48105" y="42724"/>
                </a:lnTo>
                <a:lnTo>
                  <a:pt x="51277" y="42352"/>
                </a:lnTo>
                <a:lnTo>
                  <a:pt x="51277" y="42352"/>
                </a:lnTo>
                <a:lnTo>
                  <a:pt x="54449" y="41609"/>
                </a:lnTo>
                <a:lnTo>
                  <a:pt x="56563" y="40866"/>
                </a:lnTo>
                <a:lnTo>
                  <a:pt x="58678" y="39752"/>
                </a:lnTo>
                <a:lnTo>
                  <a:pt x="60792" y="38266"/>
                </a:lnTo>
                <a:lnTo>
                  <a:pt x="60792" y="38266"/>
                </a:lnTo>
                <a:lnTo>
                  <a:pt x="62907" y="35665"/>
                </a:lnTo>
                <a:lnTo>
                  <a:pt x="63964" y="33065"/>
                </a:lnTo>
                <a:lnTo>
                  <a:pt x="64493" y="30835"/>
                </a:lnTo>
                <a:lnTo>
                  <a:pt x="63436" y="28978"/>
                </a:lnTo>
                <a:lnTo>
                  <a:pt x="63436" y="28978"/>
                </a:lnTo>
                <a:lnTo>
                  <a:pt x="62907" y="27863"/>
                </a:lnTo>
                <a:lnTo>
                  <a:pt x="63436" y="27120"/>
                </a:lnTo>
                <a:lnTo>
                  <a:pt x="63964" y="26749"/>
                </a:lnTo>
                <a:lnTo>
                  <a:pt x="64493" y="26006"/>
                </a:lnTo>
                <a:lnTo>
                  <a:pt x="64493" y="26006"/>
                </a:lnTo>
                <a:lnTo>
                  <a:pt x="66079" y="26006"/>
                </a:lnTo>
                <a:lnTo>
                  <a:pt x="66607" y="26006"/>
                </a:lnTo>
                <a:lnTo>
                  <a:pt x="67665" y="26377"/>
                </a:lnTo>
                <a:lnTo>
                  <a:pt x="68193" y="27120"/>
                </a:lnTo>
                <a:lnTo>
                  <a:pt x="68193" y="27120"/>
                </a:lnTo>
                <a:lnTo>
                  <a:pt x="69779" y="28978"/>
                </a:lnTo>
                <a:lnTo>
                  <a:pt x="69779" y="30464"/>
                </a:lnTo>
                <a:lnTo>
                  <a:pt x="70308" y="31950"/>
                </a:lnTo>
                <a:lnTo>
                  <a:pt x="69779" y="33436"/>
                </a:lnTo>
                <a:lnTo>
                  <a:pt x="67665" y="36780"/>
                </a:lnTo>
                <a:lnTo>
                  <a:pt x="65022" y="40495"/>
                </a:lnTo>
                <a:lnTo>
                  <a:pt x="65022" y="40495"/>
                </a:lnTo>
                <a:lnTo>
                  <a:pt x="63436" y="41609"/>
                </a:lnTo>
                <a:lnTo>
                  <a:pt x="61850" y="42724"/>
                </a:lnTo>
                <a:lnTo>
                  <a:pt x="58149" y="44582"/>
                </a:lnTo>
                <a:lnTo>
                  <a:pt x="58149" y="44953"/>
                </a:lnTo>
                <a:lnTo>
                  <a:pt x="58149" y="44953"/>
                </a:lnTo>
                <a:lnTo>
                  <a:pt x="57621" y="47925"/>
                </a:lnTo>
                <a:lnTo>
                  <a:pt x="57092" y="50897"/>
                </a:lnTo>
                <a:lnTo>
                  <a:pt x="55506" y="53498"/>
                </a:lnTo>
                <a:lnTo>
                  <a:pt x="53920" y="56099"/>
                </a:lnTo>
                <a:lnTo>
                  <a:pt x="53920" y="56099"/>
                </a:lnTo>
                <a:lnTo>
                  <a:pt x="51806" y="58328"/>
                </a:lnTo>
                <a:lnTo>
                  <a:pt x="48105" y="61671"/>
                </a:lnTo>
                <a:lnTo>
                  <a:pt x="38590" y="68730"/>
                </a:lnTo>
                <a:lnTo>
                  <a:pt x="38590" y="68730"/>
                </a:lnTo>
                <a:lnTo>
                  <a:pt x="34361" y="71331"/>
                </a:lnTo>
                <a:lnTo>
                  <a:pt x="30660" y="74674"/>
                </a:lnTo>
                <a:lnTo>
                  <a:pt x="27488" y="78018"/>
                </a:lnTo>
                <a:lnTo>
                  <a:pt x="24317" y="81362"/>
                </a:lnTo>
                <a:lnTo>
                  <a:pt x="24317" y="81362"/>
                </a:lnTo>
                <a:lnTo>
                  <a:pt x="22202" y="85077"/>
                </a:lnTo>
                <a:lnTo>
                  <a:pt x="20616" y="88421"/>
                </a:lnTo>
                <a:lnTo>
                  <a:pt x="19559" y="92136"/>
                </a:lnTo>
                <a:lnTo>
                  <a:pt x="19559" y="95851"/>
                </a:lnTo>
                <a:lnTo>
                  <a:pt x="19559" y="95851"/>
                </a:lnTo>
                <a:lnTo>
                  <a:pt x="20088" y="99566"/>
                </a:lnTo>
                <a:lnTo>
                  <a:pt x="21145" y="102910"/>
                </a:lnTo>
                <a:lnTo>
                  <a:pt x="23788" y="106253"/>
                </a:lnTo>
                <a:lnTo>
                  <a:pt x="27488" y="108854"/>
                </a:lnTo>
                <a:lnTo>
                  <a:pt x="100969" y="108854"/>
                </a:lnTo>
                <a:lnTo>
                  <a:pt x="100969" y="108854"/>
                </a:lnTo>
                <a:lnTo>
                  <a:pt x="102026" y="108854"/>
                </a:lnTo>
                <a:lnTo>
                  <a:pt x="102555" y="109226"/>
                </a:lnTo>
                <a:lnTo>
                  <a:pt x="103083" y="109969"/>
                </a:lnTo>
                <a:lnTo>
                  <a:pt x="103612" y="110712"/>
                </a:lnTo>
                <a:lnTo>
                  <a:pt x="103612" y="110712"/>
                </a:lnTo>
                <a:lnTo>
                  <a:pt x="103083" y="111455"/>
                </a:lnTo>
                <a:lnTo>
                  <a:pt x="102555" y="112198"/>
                </a:lnTo>
                <a:lnTo>
                  <a:pt x="102026" y="112569"/>
                </a:lnTo>
                <a:lnTo>
                  <a:pt x="100969" y="112569"/>
                </a:lnTo>
                <a:lnTo>
                  <a:pt x="26431" y="112569"/>
                </a:lnTo>
                <a:lnTo>
                  <a:pt x="26431" y="112569"/>
                </a:lnTo>
                <a:lnTo>
                  <a:pt x="25374" y="112569"/>
                </a:lnTo>
                <a:lnTo>
                  <a:pt x="24317" y="112198"/>
                </a:lnTo>
                <a:lnTo>
                  <a:pt x="24317" y="112198"/>
                </a:lnTo>
                <a:lnTo>
                  <a:pt x="21674" y="110712"/>
                </a:lnTo>
                <a:lnTo>
                  <a:pt x="19559" y="108854"/>
                </a:lnTo>
                <a:lnTo>
                  <a:pt x="17973" y="106996"/>
                </a:lnTo>
                <a:lnTo>
                  <a:pt x="16387" y="104767"/>
                </a:lnTo>
                <a:lnTo>
                  <a:pt x="15330" y="102910"/>
                </a:lnTo>
                <a:lnTo>
                  <a:pt x="14801" y="100681"/>
                </a:lnTo>
                <a:lnTo>
                  <a:pt x="14273" y="98080"/>
                </a:lnTo>
                <a:lnTo>
                  <a:pt x="14273" y="95851"/>
                </a:lnTo>
                <a:lnTo>
                  <a:pt x="14273" y="95851"/>
                </a:lnTo>
                <a:lnTo>
                  <a:pt x="14273" y="91393"/>
                </a:lnTo>
                <a:lnTo>
                  <a:pt x="15330" y="87678"/>
                </a:lnTo>
                <a:lnTo>
                  <a:pt x="16916" y="83962"/>
                </a:lnTo>
                <a:lnTo>
                  <a:pt x="19030" y="79876"/>
                </a:lnTo>
                <a:lnTo>
                  <a:pt x="19030" y="79876"/>
                </a:lnTo>
                <a:lnTo>
                  <a:pt x="22202" y="76160"/>
                </a:lnTo>
                <a:lnTo>
                  <a:pt x="26431" y="72445"/>
                </a:lnTo>
                <a:lnTo>
                  <a:pt x="30132" y="69102"/>
                </a:lnTo>
                <a:lnTo>
                  <a:pt x="34889" y="65758"/>
                </a:lnTo>
                <a:lnTo>
                  <a:pt x="34889" y="65758"/>
                </a:lnTo>
                <a:lnTo>
                  <a:pt x="43876" y="59442"/>
                </a:lnTo>
                <a:lnTo>
                  <a:pt x="46519" y="56842"/>
                </a:lnTo>
                <a:lnTo>
                  <a:pt x="48634" y="54613"/>
                </a:lnTo>
                <a:lnTo>
                  <a:pt x="48634" y="54613"/>
                </a:lnTo>
                <a:lnTo>
                  <a:pt x="50220" y="52755"/>
                </a:lnTo>
                <a:lnTo>
                  <a:pt x="51806" y="50526"/>
                </a:lnTo>
                <a:lnTo>
                  <a:pt x="52334" y="48297"/>
                </a:lnTo>
                <a:lnTo>
                  <a:pt x="52863" y="46068"/>
                </a:lnTo>
                <a:lnTo>
                  <a:pt x="52863" y="46068"/>
                </a:lnTo>
                <a:lnTo>
                  <a:pt x="49162" y="46439"/>
                </a:lnTo>
                <a:lnTo>
                  <a:pt x="45991" y="46439"/>
                </a:lnTo>
                <a:lnTo>
                  <a:pt x="42290" y="46068"/>
                </a:lnTo>
                <a:lnTo>
                  <a:pt x="39647" y="45325"/>
                </a:lnTo>
                <a:lnTo>
                  <a:pt x="39647" y="45325"/>
                </a:lnTo>
                <a:lnTo>
                  <a:pt x="31189" y="49411"/>
                </a:lnTo>
                <a:lnTo>
                  <a:pt x="23259" y="52383"/>
                </a:lnTo>
                <a:lnTo>
                  <a:pt x="23259" y="52383"/>
                </a:lnTo>
                <a:lnTo>
                  <a:pt x="21145" y="53126"/>
                </a:lnTo>
                <a:lnTo>
                  <a:pt x="19559" y="53498"/>
                </a:lnTo>
                <a:lnTo>
                  <a:pt x="17444" y="53498"/>
                </a:lnTo>
                <a:lnTo>
                  <a:pt x="15330" y="53498"/>
                </a:lnTo>
                <a:lnTo>
                  <a:pt x="15330" y="53498"/>
                </a:lnTo>
                <a:lnTo>
                  <a:pt x="13215" y="52755"/>
                </a:lnTo>
                <a:lnTo>
                  <a:pt x="11101" y="52012"/>
                </a:lnTo>
                <a:lnTo>
                  <a:pt x="6872" y="49783"/>
                </a:lnTo>
                <a:lnTo>
                  <a:pt x="6872" y="49783"/>
                </a:lnTo>
                <a:lnTo>
                  <a:pt x="3700" y="46811"/>
                </a:lnTo>
                <a:lnTo>
                  <a:pt x="1057" y="43839"/>
                </a:lnTo>
                <a:lnTo>
                  <a:pt x="1057" y="43839"/>
                </a:lnTo>
                <a:lnTo>
                  <a:pt x="0" y="40495"/>
                </a:lnTo>
                <a:lnTo>
                  <a:pt x="0" y="39380"/>
                </a:lnTo>
                <a:lnTo>
                  <a:pt x="528" y="38266"/>
                </a:lnTo>
                <a:lnTo>
                  <a:pt x="528" y="38266"/>
                </a:lnTo>
                <a:lnTo>
                  <a:pt x="1585" y="36408"/>
                </a:lnTo>
                <a:lnTo>
                  <a:pt x="3171" y="35294"/>
                </a:lnTo>
                <a:lnTo>
                  <a:pt x="3171" y="35294"/>
                </a:lnTo>
                <a:lnTo>
                  <a:pt x="11101" y="30092"/>
                </a:lnTo>
                <a:lnTo>
                  <a:pt x="17973" y="24520"/>
                </a:lnTo>
                <a:lnTo>
                  <a:pt x="23788" y="19318"/>
                </a:lnTo>
                <a:lnTo>
                  <a:pt x="29603" y="13374"/>
                </a:lnTo>
                <a:lnTo>
                  <a:pt x="29603" y="13374"/>
                </a:lnTo>
                <a:close/>
                <a:moveTo>
                  <a:pt x="111541" y="120000"/>
                </a:moveTo>
                <a:lnTo>
                  <a:pt x="15330" y="120000"/>
                </a:lnTo>
                <a:lnTo>
                  <a:pt x="15330" y="120000"/>
                </a:lnTo>
                <a:lnTo>
                  <a:pt x="13744" y="120000"/>
                </a:lnTo>
                <a:lnTo>
                  <a:pt x="13215" y="119628"/>
                </a:lnTo>
                <a:lnTo>
                  <a:pt x="12687" y="118885"/>
                </a:lnTo>
                <a:lnTo>
                  <a:pt x="12687" y="118142"/>
                </a:lnTo>
                <a:lnTo>
                  <a:pt x="12687" y="118142"/>
                </a:lnTo>
                <a:lnTo>
                  <a:pt x="12687" y="117399"/>
                </a:lnTo>
                <a:lnTo>
                  <a:pt x="13215" y="116656"/>
                </a:lnTo>
                <a:lnTo>
                  <a:pt x="13744" y="116284"/>
                </a:lnTo>
                <a:lnTo>
                  <a:pt x="15330" y="116284"/>
                </a:lnTo>
                <a:lnTo>
                  <a:pt x="111541" y="116284"/>
                </a:lnTo>
                <a:lnTo>
                  <a:pt x="111541" y="116284"/>
                </a:lnTo>
                <a:lnTo>
                  <a:pt x="113127" y="116284"/>
                </a:lnTo>
                <a:lnTo>
                  <a:pt x="113656" y="116656"/>
                </a:lnTo>
                <a:lnTo>
                  <a:pt x="114185" y="117399"/>
                </a:lnTo>
                <a:lnTo>
                  <a:pt x="114713" y="118142"/>
                </a:lnTo>
                <a:lnTo>
                  <a:pt x="114713" y="118142"/>
                </a:lnTo>
                <a:lnTo>
                  <a:pt x="114185" y="118885"/>
                </a:lnTo>
                <a:lnTo>
                  <a:pt x="113656" y="119628"/>
                </a:lnTo>
                <a:lnTo>
                  <a:pt x="113127" y="120000"/>
                </a:lnTo>
                <a:lnTo>
                  <a:pt x="111541" y="120000"/>
                </a:lnTo>
                <a:lnTo>
                  <a:pt x="111541" y="120000"/>
                </a:lnTo>
                <a:close/>
                <a:moveTo>
                  <a:pt x="120000" y="48668"/>
                </a:moveTo>
                <a:lnTo>
                  <a:pt x="120000" y="48668"/>
                </a:lnTo>
                <a:lnTo>
                  <a:pt x="119471" y="55356"/>
                </a:lnTo>
                <a:lnTo>
                  <a:pt x="118414" y="62786"/>
                </a:lnTo>
                <a:lnTo>
                  <a:pt x="116828" y="69845"/>
                </a:lnTo>
                <a:lnTo>
                  <a:pt x="114713" y="77275"/>
                </a:lnTo>
                <a:lnTo>
                  <a:pt x="114713" y="77275"/>
                </a:lnTo>
                <a:lnTo>
                  <a:pt x="113656" y="78390"/>
                </a:lnTo>
                <a:lnTo>
                  <a:pt x="111541" y="78761"/>
                </a:lnTo>
                <a:lnTo>
                  <a:pt x="111541" y="78761"/>
                </a:lnTo>
                <a:lnTo>
                  <a:pt x="110484" y="78761"/>
                </a:lnTo>
                <a:lnTo>
                  <a:pt x="110484" y="78761"/>
                </a:lnTo>
                <a:lnTo>
                  <a:pt x="109427" y="78390"/>
                </a:lnTo>
                <a:lnTo>
                  <a:pt x="108898" y="78018"/>
                </a:lnTo>
                <a:lnTo>
                  <a:pt x="108370" y="77275"/>
                </a:lnTo>
                <a:lnTo>
                  <a:pt x="108898" y="76532"/>
                </a:lnTo>
                <a:lnTo>
                  <a:pt x="108898" y="76532"/>
                </a:lnTo>
                <a:lnTo>
                  <a:pt x="111013" y="69473"/>
                </a:lnTo>
                <a:lnTo>
                  <a:pt x="113127" y="62414"/>
                </a:lnTo>
                <a:lnTo>
                  <a:pt x="114185" y="55356"/>
                </a:lnTo>
                <a:lnTo>
                  <a:pt x="114713" y="48668"/>
                </a:lnTo>
                <a:lnTo>
                  <a:pt x="114713" y="48668"/>
                </a:lnTo>
                <a:lnTo>
                  <a:pt x="114185" y="42352"/>
                </a:lnTo>
                <a:lnTo>
                  <a:pt x="113127" y="36408"/>
                </a:lnTo>
                <a:lnTo>
                  <a:pt x="110484" y="30835"/>
                </a:lnTo>
                <a:lnTo>
                  <a:pt x="107312" y="25263"/>
                </a:lnTo>
                <a:lnTo>
                  <a:pt x="103612" y="20433"/>
                </a:lnTo>
                <a:lnTo>
                  <a:pt x="98854" y="15975"/>
                </a:lnTo>
                <a:lnTo>
                  <a:pt x="93568" y="12260"/>
                </a:lnTo>
                <a:lnTo>
                  <a:pt x="87224" y="8916"/>
                </a:lnTo>
                <a:lnTo>
                  <a:pt x="87224" y="8916"/>
                </a:lnTo>
                <a:lnTo>
                  <a:pt x="81409" y="6687"/>
                </a:lnTo>
                <a:lnTo>
                  <a:pt x="74537" y="5201"/>
                </a:lnTo>
                <a:lnTo>
                  <a:pt x="66607" y="4086"/>
                </a:lnTo>
                <a:lnTo>
                  <a:pt x="58149" y="3715"/>
                </a:lnTo>
                <a:lnTo>
                  <a:pt x="58149" y="3715"/>
                </a:lnTo>
                <a:lnTo>
                  <a:pt x="56563" y="3715"/>
                </a:lnTo>
                <a:lnTo>
                  <a:pt x="56035" y="3343"/>
                </a:lnTo>
                <a:lnTo>
                  <a:pt x="55506" y="2600"/>
                </a:lnTo>
                <a:lnTo>
                  <a:pt x="55506" y="1857"/>
                </a:lnTo>
                <a:lnTo>
                  <a:pt x="55506" y="1857"/>
                </a:lnTo>
                <a:lnTo>
                  <a:pt x="55506" y="1114"/>
                </a:lnTo>
                <a:lnTo>
                  <a:pt x="56035" y="371"/>
                </a:lnTo>
                <a:lnTo>
                  <a:pt x="56563" y="0"/>
                </a:lnTo>
                <a:lnTo>
                  <a:pt x="58149" y="0"/>
                </a:lnTo>
                <a:lnTo>
                  <a:pt x="58149" y="0"/>
                </a:lnTo>
                <a:lnTo>
                  <a:pt x="67136" y="371"/>
                </a:lnTo>
                <a:lnTo>
                  <a:pt x="76123" y="1486"/>
                </a:lnTo>
                <a:lnTo>
                  <a:pt x="79823" y="2229"/>
                </a:lnTo>
                <a:lnTo>
                  <a:pt x="83524" y="3343"/>
                </a:lnTo>
                <a:lnTo>
                  <a:pt x="87224" y="4458"/>
                </a:lnTo>
                <a:lnTo>
                  <a:pt x="90396" y="5944"/>
                </a:lnTo>
                <a:lnTo>
                  <a:pt x="90396" y="5944"/>
                </a:lnTo>
                <a:lnTo>
                  <a:pt x="97268" y="9659"/>
                </a:lnTo>
                <a:lnTo>
                  <a:pt x="103083" y="13746"/>
                </a:lnTo>
                <a:lnTo>
                  <a:pt x="107841" y="18204"/>
                </a:lnTo>
                <a:lnTo>
                  <a:pt x="112070" y="23405"/>
                </a:lnTo>
                <a:lnTo>
                  <a:pt x="115770" y="29349"/>
                </a:lnTo>
                <a:lnTo>
                  <a:pt x="117885" y="35294"/>
                </a:lnTo>
                <a:lnTo>
                  <a:pt x="119471" y="41609"/>
                </a:lnTo>
                <a:lnTo>
                  <a:pt x="120000" y="48668"/>
                </a:lnTo>
                <a:lnTo>
                  <a:pt x="120000" y="4866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8" name="Shape 278"/>
          <p:cNvSpPr/>
          <p:nvPr/>
        </p:nvSpPr>
        <p:spPr>
          <a:xfrm flipH="1">
            <a:off x="2392700" y="1705702"/>
            <a:ext cx="1330637" cy="13306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9" name="Shape 279"/>
          <p:cNvSpPr/>
          <p:nvPr/>
        </p:nvSpPr>
        <p:spPr>
          <a:xfrm flipH="1">
            <a:off x="8716395" y="1705702"/>
            <a:ext cx="1330637" cy="13306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0" name="Shape 280"/>
          <p:cNvSpPr/>
          <p:nvPr/>
        </p:nvSpPr>
        <p:spPr>
          <a:xfrm flipH="1">
            <a:off x="5540687" y="4152677"/>
            <a:ext cx="1341120" cy="1341120"/>
          </a:xfrm>
          <a:prstGeom prst="ellipse">
            <a:avLst/>
          </a:prstGeom>
          <a:solidFill>
            <a:srgbClr val="FC4657"/>
          </a:solidFill>
          <a:ln w="127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3" name="Shape 283"/>
          <p:cNvSpPr/>
          <p:nvPr/>
        </p:nvSpPr>
        <p:spPr>
          <a:xfrm flipH="1">
            <a:off x="1282662" y="-12723"/>
            <a:ext cx="8877300" cy="361314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115393" y="120000"/>
                </a:lnTo>
                <a:lnTo>
                  <a:pt x="115393" y="120000"/>
                </a:lnTo>
                <a:lnTo>
                  <a:pt x="115622" y="120000"/>
                </a:lnTo>
                <a:cubicBezTo>
                  <a:pt x="115693" y="120000"/>
                  <a:pt x="115779" y="119964"/>
                  <a:pt x="115851" y="119964"/>
                </a:cubicBezTo>
                <a:cubicBezTo>
                  <a:pt x="115922" y="119929"/>
                  <a:pt x="116008" y="119894"/>
                  <a:pt x="116080" y="119859"/>
                </a:cubicBezTo>
                <a:lnTo>
                  <a:pt x="116323" y="119753"/>
                </a:lnTo>
                <a:cubicBezTo>
                  <a:pt x="116394" y="119718"/>
                  <a:pt x="116466" y="119648"/>
                  <a:pt x="116537" y="119613"/>
                </a:cubicBezTo>
                <a:cubicBezTo>
                  <a:pt x="116609" y="119578"/>
                  <a:pt x="116680" y="119507"/>
                  <a:pt x="116752" y="119472"/>
                </a:cubicBezTo>
                <a:cubicBezTo>
                  <a:pt x="116824" y="119402"/>
                  <a:pt x="116895" y="119367"/>
                  <a:pt x="116967" y="119297"/>
                </a:cubicBezTo>
                <a:lnTo>
                  <a:pt x="117181" y="119086"/>
                </a:lnTo>
                <a:cubicBezTo>
                  <a:pt x="117238" y="119015"/>
                  <a:pt x="117310" y="118910"/>
                  <a:pt x="117367" y="118840"/>
                </a:cubicBezTo>
                <a:cubicBezTo>
                  <a:pt x="117439" y="118769"/>
                  <a:pt x="117496" y="118699"/>
                  <a:pt x="117567" y="118629"/>
                </a:cubicBezTo>
                <a:cubicBezTo>
                  <a:pt x="117639" y="118523"/>
                  <a:pt x="117696" y="118418"/>
                  <a:pt x="117768" y="118312"/>
                </a:cubicBezTo>
                <a:cubicBezTo>
                  <a:pt x="117825" y="118207"/>
                  <a:pt x="117896" y="118137"/>
                  <a:pt x="117954" y="118031"/>
                </a:cubicBezTo>
                <a:lnTo>
                  <a:pt x="118125" y="117715"/>
                </a:lnTo>
                <a:cubicBezTo>
                  <a:pt x="118183" y="117609"/>
                  <a:pt x="118254" y="117504"/>
                  <a:pt x="118311" y="117398"/>
                </a:cubicBezTo>
                <a:cubicBezTo>
                  <a:pt x="118369" y="117293"/>
                  <a:pt x="118426" y="117152"/>
                  <a:pt x="118483" y="117047"/>
                </a:cubicBezTo>
                <a:lnTo>
                  <a:pt x="118640" y="116660"/>
                </a:lnTo>
                <a:lnTo>
                  <a:pt x="118798" y="116274"/>
                </a:lnTo>
                <a:cubicBezTo>
                  <a:pt x="118841" y="116133"/>
                  <a:pt x="118898" y="115992"/>
                  <a:pt x="118941" y="115852"/>
                </a:cubicBezTo>
                <a:cubicBezTo>
                  <a:pt x="118984" y="115711"/>
                  <a:pt x="119027" y="115606"/>
                  <a:pt x="119070" y="115465"/>
                </a:cubicBezTo>
                <a:cubicBezTo>
                  <a:pt x="119113" y="115325"/>
                  <a:pt x="119170" y="115149"/>
                  <a:pt x="119213" y="115008"/>
                </a:cubicBezTo>
                <a:cubicBezTo>
                  <a:pt x="119256" y="114833"/>
                  <a:pt x="119284" y="114692"/>
                  <a:pt x="119327" y="114516"/>
                </a:cubicBezTo>
                <a:cubicBezTo>
                  <a:pt x="119370" y="114376"/>
                  <a:pt x="119399" y="114200"/>
                  <a:pt x="119442" y="114059"/>
                </a:cubicBezTo>
                <a:cubicBezTo>
                  <a:pt x="119470" y="113884"/>
                  <a:pt x="119513" y="113743"/>
                  <a:pt x="119542" y="113567"/>
                </a:cubicBezTo>
                <a:cubicBezTo>
                  <a:pt x="119570" y="113391"/>
                  <a:pt x="119613" y="113216"/>
                  <a:pt x="119642" y="113040"/>
                </a:cubicBezTo>
                <a:cubicBezTo>
                  <a:pt x="119670" y="112899"/>
                  <a:pt x="119685" y="112724"/>
                  <a:pt x="119713" y="112583"/>
                </a:cubicBezTo>
                <a:cubicBezTo>
                  <a:pt x="119742" y="112407"/>
                  <a:pt x="119756" y="112231"/>
                  <a:pt x="119785" y="112056"/>
                </a:cubicBezTo>
                <a:cubicBezTo>
                  <a:pt x="119814" y="111880"/>
                  <a:pt x="119828" y="111704"/>
                  <a:pt x="119856" y="111528"/>
                </a:cubicBezTo>
                <a:cubicBezTo>
                  <a:pt x="119871" y="111318"/>
                  <a:pt x="119885" y="111142"/>
                  <a:pt x="119899" y="110931"/>
                </a:cubicBezTo>
                <a:cubicBezTo>
                  <a:pt x="119914" y="110755"/>
                  <a:pt x="119914" y="110544"/>
                  <a:pt x="119928" y="110369"/>
                </a:cubicBezTo>
                <a:lnTo>
                  <a:pt x="119971" y="109841"/>
                </a:lnTo>
                <a:cubicBezTo>
                  <a:pt x="119971" y="109630"/>
                  <a:pt x="119985" y="109455"/>
                  <a:pt x="119985" y="109244"/>
                </a:cubicBezTo>
                <a:cubicBezTo>
                  <a:pt x="119985" y="109068"/>
                  <a:pt x="120000" y="108857"/>
                  <a:pt x="120000" y="108681"/>
                </a:cubicBezTo>
                <a:lnTo>
                  <a:pt x="120000" y="0"/>
                </a:lnTo>
              </a:path>
            </a:pathLst>
          </a:custGeom>
          <a:noFill/>
          <a:ln w="127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4" name="Shape 284"/>
          <p:cNvSpPr/>
          <p:nvPr/>
        </p:nvSpPr>
        <p:spPr>
          <a:xfrm>
            <a:off x="10102907" y="3599391"/>
            <a:ext cx="797927" cy="325755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120000"/>
                </a:moveTo>
                <a:lnTo>
                  <a:pt x="120000" y="12553"/>
                </a:lnTo>
                <a:lnTo>
                  <a:pt x="120000" y="12553"/>
                </a:lnTo>
                <a:cubicBezTo>
                  <a:pt x="120000" y="12319"/>
                  <a:pt x="119794" y="12124"/>
                  <a:pt x="119794" y="11890"/>
                </a:cubicBezTo>
                <a:cubicBezTo>
                  <a:pt x="119794" y="11695"/>
                  <a:pt x="119589" y="11461"/>
                  <a:pt x="119589" y="11267"/>
                </a:cubicBezTo>
                <a:cubicBezTo>
                  <a:pt x="119384" y="11033"/>
                  <a:pt x="119179" y="10838"/>
                  <a:pt x="118974" y="10604"/>
                </a:cubicBezTo>
                <a:cubicBezTo>
                  <a:pt x="118769" y="10409"/>
                  <a:pt x="118769" y="10214"/>
                  <a:pt x="118564" y="10019"/>
                </a:cubicBezTo>
                <a:cubicBezTo>
                  <a:pt x="118358" y="9824"/>
                  <a:pt x="118153" y="9590"/>
                  <a:pt x="117948" y="9395"/>
                </a:cubicBezTo>
                <a:cubicBezTo>
                  <a:pt x="117538" y="9200"/>
                  <a:pt x="117333" y="9005"/>
                  <a:pt x="116923" y="8810"/>
                </a:cubicBezTo>
                <a:cubicBezTo>
                  <a:pt x="116512" y="8615"/>
                  <a:pt x="116307" y="8421"/>
                  <a:pt x="115897" y="8226"/>
                </a:cubicBezTo>
                <a:cubicBezTo>
                  <a:pt x="115487" y="8031"/>
                  <a:pt x="115282" y="7836"/>
                  <a:pt x="114871" y="7641"/>
                </a:cubicBezTo>
                <a:cubicBezTo>
                  <a:pt x="114461" y="7446"/>
                  <a:pt x="113846" y="7290"/>
                  <a:pt x="113435" y="7095"/>
                </a:cubicBezTo>
                <a:cubicBezTo>
                  <a:pt x="113025" y="6900"/>
                  <a:pt x="112410" y="6744"/>
                  <a:pt x="112000" y="6549"/>
                </a:cubicBezTo>
                <a:cubicBezTo>
                  <a:pt x="111384" y="6393"/>
                  <a:pt x="110974" y="6198"/>
                  <a:pt x="110358" y="6042"/>
                </a:cubicBezTo>
                <a:cubicBezTo>
                  <a:pt x="109743" y="5886"/>
                  <a:pt x="109333" y="5692"/>
                  <a:pt x="108717" y="5536"/>
                </a:cubicBezTo>
                <a:cubicBezTo>
                  <a:pt x="108102" y="5380"/>
                  <a:pt x="107282" y="5185"/>
                  <a:pt x="106666" y="5029"/>
                </a:cubicBezTo>
                <a:cubicBezTo>
                  <a:pt x="106051" y="4873"/>
                  <a:pt x="105435" y="4756"/>
                  <a:pt x="104820" y="4600"/>
                </a:cubicBezTo>
                <a:cubicBezTo>
                  <a:pt x="104205" y="4444"/>
                  <a:pt x="103384" y="4249"/>
                  <a:pt x="102769" y="4093"/>
                </a:cubicBezTo>
                <a:cubicBezTo>
                  <a:pt x="101948" y="3976"/>
                  <a:pt x="101333" y="3820"/>
                  <a:pt x="100512" y="3703"/>
                </a:cubicBezTo>
                <a:lnTo>
                  <a:pt x="98256" y="3274"/>
                </a:lnTo>
                <a:cubicBezTo>
                  <a:pt x="97435" y="3157"/>
                  <a:pt x="96615" y="3001"/>
                  <a:pt x="95794" y="2884"/>
                </a:cubicBezTo>
                <a:cubicBezTo>
                  <a:pt x="94974" y="2729"/>
                  <a:pt x="93948" y="2612"/>
                  <a:pt x="93128" y="2456"/>
                </a:cubicBezTo>
                <a:cubicBezTo>
                  <a:pt x="92307" y="2339"/>
                  <a:pt x="91487" y="2261"/>
                  <a:pt x="90666" y="2144"/>
                </a:cubicBezTo>
                <a:cubicBezTo>
                  <a:pt x="89846" y="2027"/>
                  <a:pt x="88820" y="1910"/>
                  <a:pt x="88000" y="1793"/>
                </a:cubicBezTo>
                <a:cubicBezTo>
                  <a:pt x="86974" y="1715"/>
                  <a:pt x="86153" y="1598"/>
                  <a:pt x="85128" y="1520"/>
                </a:cubicBezTo>
                <a:cubicBezTo>
                  <a:pt x="84102" y="1403"/>
                  <a:pt x="83282" y="1325"/>
                  <a:pt x="82256" y="1208"/>
                </a:cubicBezTo>
                <a:cubicBezTo>
                  <a:pt x="81435" y="1130"/>
                  <a:pt x="80410" y="1052"/>
                  <a:pt x="79589" y="974"/>
                </a:cubicBezTo>
                <a:cubicBezTo>
                  <a:pt x="78564" y="896"/>
                  <a:pt x="77538" y="857"/>
                  <a:pt x="76512" y="779"/>
                </a:cubicBezTo>
                <a:lnTo>
                  <a:pt x="73435" y="545"/>
                </a:lnTo>
                <a:cubicBezTo>
                  <a:pt x="72410" y="506"/>
                  <a:pt x="71384" y="428"/>
                  <a:pt x="70358" y="389"/>
                </a:cubicBezTo>
                <a:lnTo>
                  <a:pt x="67282" y="272"/>
                </a:lnTo>
                <a:cubicBezTo>
                  <a:pt x="66051" y="233"/>
                  <a:pt x="65025" y="155"/>
                  <a:pt x="63794" y="116"/>
                </a:cubicBezTo>
                <a:cubicBezTo>
                  <a:pt x="62769" y="77"/>
                  <a:pt x="61538" y="77"/>
                  <a:pt x="60512" y="38"/>
                </a:cubicBezTo>
                <a:cubicBezTo>
                  <a:pt x="59487" y="38"/>
                  <a:pt x="58256" y="0"/>
                  <a:pt x="57230" y="0"/>
                </a:cubicBezTo>
                <a:lnTo>
                  <a:pt x="53948" y="0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6" name="Shape 286"/>
          <p:cNvSpPr/>
          <p:nvPr/>
        </p:nvSpPr>
        <p:spPr>
          <a:xfrm flipH="1">
            <a:off x="9289216" y="3509432"/>
            <a:ext cx="182879" cy="18287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287" name="Shape 287"/>
          <p:cNvCxnSpPr/>
          <p:nvPr/>
        </p:nvCxnSpPr>
        <p:spPr>
          <a:xfrm rot="16200000" flipH="1">
            <a:off x="9153643" y="3284533"/>
            <a:ext cx="454023" cy="2116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89" name="Shape 289"/>
          <p:cNvSpPr/>
          <p:nvPr/>
        </p:nvSpPr>
        <p:spPr>
          <a:xfrm flipH="1">
            <a:off x="2964547" y="3509432"/>
            <a:ext cx="182879" cy="18287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290" name="Shape 290"/>
          <p:cNvCxnSpPr/>
          <p:nvPr/>
        </p:nvCxnSpPr>
        <p:spPr>
          <a:xfrm rot="16200000" flipH="1">
            <a:off x="2828974" y="3284533"/>
            <a:ext cx="454023" cy="2116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2" name="Shape 292"/>
          <p:cNvSpPr/>
          <p:nvPr/>
        </p:nvSpPr>
        <p:spPr>
          <a:xfrm flipH="1">
            <a:off x="6124751" y="3509433"/>
            <a:ext cx="182879" cy="18287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293" name="Shape 293"/>
          <p:cNvCxnSpPr>
            <a:stCxn id="292" idx="4"/>
          </p:cNvCxnSpPr>
          <p:nvPr/>
        </p:nvCxnSpPr>
        <p:spPr>
          <a:xfrm>
            <a:off x="6216190" y="3692313"/>
            <a:ext cx="1200" cy="451999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6" name="Shape 296"/>
          <p:cNvSpPr txBox="1"/>
          <p:nvPr/>
        </p:nvSpPr>
        <p:spPr>
          <a:xfrm>
            <a:off x="2049315" y="3866929"/>
            <a:ext cx="2001748" cy="3222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 kumimoji="0" sz="2000" b="0" i="0" u="none" strike="noStrike" kern="0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C4657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2016.07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C4657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7" name="Shape 297"/>
          <p:cNvSpPr/>
          <p:nvPr/>
        </p:nvSpPr>
        <p:spPr>
          <a:xfrm>
            <a:off x="5309028" y="1695220"/>
            <a:ext cx="1341120" cy="1341120"/>
          </a:xfrm>
          <a:prstGeom prst="ellipse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8" name="Shape 298"/>
          <p:cNvSpPr/>
          <p:nvPr/>
        </p:nvSpPr>
        <p:spPr>
          <a:xfrm>
            <a:off x="8509346" y="1695220"/>
            <a:ext cx="1341120" cy="1341120"/>
          </a:xfrm>
          <a:prstGeom prst="ellipse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1" name="Shape 301"/>
          <p:cNvSpPr txBox="1"/>
          <p:nvPr/>
        </p:nvSpPr>
        <p:spPr>
          <a:xfrm>
            <a:off x="8385367" y="3866929"/>
            <a:ext cx="2001748" cy="3222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 kumimoji="0" sz="2000" b="0" i="0" u="none" strike="noStrike" kern="0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C4657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2016.09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C4657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2" name="Shape 302"/>
          <p:cNvSpPr txBox="1"/>
          <p:nvPr/>
        </p:nvSpPr>
        <p:spPr>
          <a:xfrm>
            <a:off x="5188767" y="3114446"/>
            <a:ext cx="2001748" cy="30310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C4657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2016.08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C4657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Shape 264"/>
          <p:cNvSpPr txBox="1"/>
          <p:nvPr/>
        </p:nvSpPr>
        <p:spPr>
          <a:xfrm>
            <a:off x="2116465" y="4345043"/>
            <a:ext cx="1827834" cy="141837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 marR="0" lvl="0" indent="0" algn="just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0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Arial" panose="020B0604020202020204" pitchFamily="34" charset="0"/>
              </a:rPr>
              <a:t>单击此处编辑您要的内容。建议您在展示时采用微软雅黑字体。</a:t>
            </a:r>
            <a:endParaRPr lang="en-US" dirty="0">
              <a:solidFill>
                <a:schemeClr val="bg2"/>
              </a:solidFill>
              <a:sym typeface="Arial" panose="020B0604020202020204" pitchFamily="34" charset="0"/>
            </a:endParaRPr>
          </a:p>
        </p:txBody>
      </p:sp>
      <p:sp>
        <p:nvSpPr>
          <p:cNvPr id="29" name="Shape 264"/>
          <p:cNvSpPr txBox="1"/>
          <p:nvPr/>
        </p:nvSpPr>
        <p:spPr>
          <a:xfrm>
            <a:off x="5302733" y="1468370"/>
            <a:ext cx="1827834" cy="141837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 marR="0" lvl="0" indent="0" algn="just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0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Arial" panose="020B0604020202020204" pitchFamily="34" charset="0"/>
              </a:rPr>
              <a:t>单击此处编辑您要的内容。建议您在展示时采用微软雅黑字体。</a:t>
            </a:r>
            <a:endParaRPr lang="en-US" dirty="0">
              <a:solidFill>
                <a:schemeClr val="bg2"/>
              </a:solidFill>
              <a:sym typeface="Arial" panose="020B0604020202020204" pitchFamily="34" charset="0"/>
            </a:endParaRPr>
          </a:p>
        </p:txBody>
      </p:sp>
      <p:sp>
        <p:nvSpPr>
          <p:cNvPr id="30" name="Shape 264"/>
          <p:cNvSpPr txBox="1"/>
          <p:nvPr/>
        </p:nvSpPr>
        <p:spPr>
          <a:xfrm>
            <a:off x="8484610" y="4345043"/>
            <a:ext cx="1827834" cy="141837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 marR="0" lvl="0" indent="0" algn="just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0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Arial" panose="020B0604020202020204" pitchFamily="34" charset="0"/>
              </a:rPr>
              <a:t>单击此处编辑您要的内容。建议您在展示时采用微软雅黑字体。</a:t>
            </a:r>
            <a:endParaRPr lang="en-US" dirty="0">
              <a:solidFill>
                <a:schemeClr val="bg2"/>
              </a:solidFill>
              <a:sym typeface="Arial" panose="020B0604020202020204" pitchFamily="34" charset="0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5894895" y="4510079"/>
            <a:ext cx="632705" cy="626316"/>
            <a:chOff x="5483800" y="4152677"/>
            <a:chExt cx="1281902" cy="1268957"/>
          </a:xfrm>
        </p:grpSpPr>
        <p:sp>
          <p:nvSpPr>
            <p:cNvPr id="8" name="Freeform 6"/>
            <p:cNvSpPr/>
            <p:nvPr/>
          </p:nvSpPr>
          <p:spPr bwMode="auto">
            <a:xfrm>
              <a:off x="5750949" y="4152677"/>
              <a:ext cx="1014753" cy="1268957"/>
            </a:xfrm>
            <a:custGeom>
              <a:avLst/>
              <a:gdLst>
                <a:gd name="T0" fmla="*/ 3383 w 3449"/>
                <a:gd name="T1" fmla="*/ 3310 h 4313"/>
                <a:gd name="T2" fmla="*/ 3245 w 3449"/>
                <a:gd name="T3" fmla="*/ 3168 h 4313"/>
                <a:gd name="T4" fmla="*/ 2917 w 3449"/>
                <a:gd name="T5" fmla="*/ 3030 h 4313"/>
                <a:gd name="T6" fmla="*/ 2564 w 3449"/>
                <a:gd name="T7" fmla="*/ 2910 h 4313"/>
                <a:gd name="T8" fmla="*/ 2393 w 3449"/>
                <a:gd name="T9" fmla="*/ 2793 h 4313"/>
                <a:gd name="T10" fmla="*/ 2299 w 3449"/>
                <a:gd name="T11" fmla="*/ 2666 h 4313"/>
                <a:gd name="T12" fmla="*/ 2280 w 3449"/>
                <a:gd name="T13" fmla="*/ 2495 h 4313"/>
                <a:gd name="T14" fmla="*/ 2313 w 3449"/>
                <a:gd name="T15" fmla="*/ 2327 h 4313"/>
                <a:gd name="T16" fmla="*/ 2480 w 3449"/>
                <a:gd name="T17" fmla="*/ 2159 h 4313"/>
                <a:gd name="T18" fmla="*/ 2573 w 3449"/>
                <a:gd name="T19" fmla="*/ 2017 h 4313"/>
                <a:gd name="T20" fmla="*/ 2634 w 3449"/>
                <a:gd name="T21" fmla="*/ 1825 h 4313"/>
                <a:gd name="T22" fmla="*/ 2729 w 3449"/>
                <a:gd name="T23" fmla="*/ 1762 h 4313"/>
                <a:gd name="T24" fmla="*/ 2801 w 3449"/>
                <a:gd name="T25" fmla="*/ 1624 h 4313"/>
                <a:gd name="T26" fmla="*/ 2811 w 3449"/>
                <a:gd name="T27" fmla="*/ 1451 h 4313"/>
                <a:gd name="T28" fmla="*/ 2760 w 3449"/>
                <a:gd name="T29" fmla="*/ 1321 h 4313"/>
                <a:gd name="T30" fmla="*/ 2704 w 3449"/>
                <a:gd name="T31" fmla="*/ 875 h 4313"/>
                <a:gd name="T32" fmla="*/ 2606 w 3449"/>
                <a:gd name="T33" fmla="*/ 524 h 4313"/>
                <a:gd name="T34" fmla="*/ 2439 w 3449"/>
                <a:gd name="T35" fmla="*/ 283 h 4313"/>
                <a:gd name="T36" fmla="*/ 2210 w 3449"/>
                <a:gd name="T37" fmla="*/ 108 h 4313"/>
                <a:gd name="T38" fmla="*/ 1931 w 3449"/>
                <a:gd name="T39" fmla="*/ 17 h 4313"/>
                <a:gd name="T40" fmla="*/ 1726 w 3449"/>
                <a:gd name="T41" fmla="*/ 0 h 4313"/>
                <a:gd name="T42" fmla="*/ 1519 w 3449"/>
                <a:gd name="T43" fmla="*/ 17 h 4313"/>
                <a:gd name="T44" fmla="*/ 1240 w 3449"/>
                <a:gd name="T45" fmla="*/ 108 h 4313"/>
                <a:gd name="T46" fmla="*/ 1012 w 3449"/>
                <a:gd name="T47" fmla="*/ 283 h 4313"/>
                <a:gd name="T48" fmla="*/ 844 w 3449"/>
                <a:gd name="T49" fmla="*/ 524 h 4313"/>
                <a:gd name="T50" fmla="*/ 746 w 3449"/>
                <a:gd name="T51" fmla="*/ 875 h 4313"/>
                <a:gd name="T52" fmla="*/ 692 w 3449"/>
                <a:gd name="T53" fmla="*/ 1321 h 4313"/>
                <a:gd name="T54" fmla="*/ 640 w 3449"/>
                <a:gd name="T55" fmla="*/ 1451 h 4313"/>
                <a:gd name="T56" fmla="*/ 651 w 3449"/>
                <a:gd name="T57" fmla="*/ 1624 h 4313"/>
                <a:gd name="T58" fmla="*/ 721 w 3449"/>
                <a:gd name="T59" fmla="*/ 1762 h 4313"/>
                <a:gd name="T60" fmla="*/ 817 w 3449"/>
                <a:gd name="T61" fmla="*/ 1825 h 4313"/>
                <a:gd name="T62" fmla="*/ 877 w 3449"/>
                <a:gd name="T63" fmla="*/ 2017 h 4313"/>
                <a:gd name="T64" fmla="*/ 970 w 3449"/>
                <a:gd name="T65" fmla="*/ 2159 h 4313"/>
                <a:gd name="T66" fmla="*/ 1136 w 3449"/>
                <a:gd name="T67" fmla="*/ 2327 h 4313"/>
                <a:gd name="T68" fmla="*/ 1170 w 3449"/>
                <a:gd name="T69" fmla="*/ 2495 h 4313"/>
                <a:gd name="T70" fmla="*/ 1151 w 3449"/>
                <a:gd name="T71" fmla="*/ 2666 h 4313"/>
                <a:gd name="T72" fmla="*/ 1058 w 3449"/>
                <a:gd name="T73" fmla="*/ 2793 h 4313"/>
                <a:gd name="T74" fmla="*/ 886 w 3449"/>
                <a:gd name="T75" fmla="*/ 2910 h 4313"/>
                <a:gd name="T76" fmla="*/ 534 w 3449"/>
                <a:gd name="T77" fmla="*/ 3030 h 4313"/>
                <a:gd name="T78" fmla="*/ 204 w 3449"/>
                <a:gd name="T79" fmla="*/ 3168 h 4313"/>
                <a:gd name="T80" fmla="*/ 68 w 3449"/>
                <a:gd name="T81" fmla="*/ 3310 h 4313"/>
                <a:gd name="T82" fmla="*/ 14 w 3449"/>
                <a:gd name="T83" fmla="*/ 3540 h 4313"/>
                <a:gd name="T84" fmla="*/ 3 w 3449"/>
                <a:gd name="T85" fmla="*/ 3844 h 4313"/>
                <a:gd name="T86" fmla="*/ 39 w 3449"/>
                <a:gd name="T87" fmla="*/ 4046 h 4313"/>
                <a:gd name="T88" fmla="*/ 93 w 3449"/>
                <a:gd name="T89" fmla="*/ 4128 h 4313"/>
                <a:gd name="T90" fmla="*/ 269 w 3449"/>
                <a:gd name="T91" fmla="*/ 4177 h 4313"/>
                <a:gd name="T92" fmla="*/ 639 w 3449"/>
                <a:gd name="T93" fmla="*/ 4234 h 4313"/>
                <a:gd name="T94" fmla="*/ 980 w 3449"/>
                <a:gd name="T95" fmla="*/ 4275 h 4313"/>
                <a:gd name="T96" fmla="*/ 1298 w 3449"/>
                <a:gd name="T97" fmla="*/ 4301 h 4313"/>
                <a:gd name="T98" fmla="*/ 1704 w 3449"/>
                <a:gd name="T99" fmla="*/ 4313 h 4313"/>
                <a:gd name="T100" fmla="*/ 1747 w 3449"/>
                <a:gd name="T101" fmla="*/ 4313 h 4313"/>
                <a:gd name="T102" fmla="*/ 2152 w 3449"/>
                <a:gd name="T103" fmla="*/ 4301 h 4313"/>
                <a:gd name="T104" fmla="*/ 2470 w 3449"/>
                <a:gd name="T105" fmla="*/ 4275 h 4313"/>
                <a:gd name="T106" fmla="*/ 2813 w 3449"/>
                <a:gd name="T107" fmla="*/ 4234 h 4313"/>
                <a:gd name="T108" fmla="*/ 3182 w 3449"/>
                <a:gd name="T109" fmla="*/ 4177 h 4313"/>
                <a:gd name="T110" fmla="*/ 3357 w 3449"/>
                <a:gd name="T111" fmla="*/ 4128 h 4313"/>
                <a:gd name="T112" fmla="*/ 3412 w 3449"/>
                <a:gd name="T113" fmla="*/ 4046 h 4313"/>
                <a:gd name="T114" fmla="*/ 3447 w 3449"/>
                <a:gd name="T115" fmla="*/ 3844 h 4313"/>
                <a:gd name="T116" fmla="*/ 3437 w 3449"/>
                <a:gd name="T117" fmla="*/ 3540 h 4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449" h="4313">
                  <a:moveTo>
                    <a:pt x="3427" y="3449"/>
                  </a:moveTo>
                  <a:lnTo>
                    <a:pt x="3416" y="3398"/>
                  </a:lnTo>
                  <a:lnTo>
                    <a:pt x="3402" y="3352"/>
                  </a:lnTo>
                  <a:lnTo>
                    <a:pt x="3383" y="3310"/>
                  </a:lnTo>
                  <a:lnTo>
                    <a:pt x="3359" y="3271"/>
                  </a:lnTo>
                  <a:lnTo>
                    <a:pt x="3332" y="3238"/>
                  </a:lnTo>
                  <a:lnTo>
                    <a:pt x="3300" y="3208"/>
                  </a:lnTo>
                  <a:lnTo>
                    <a:pt x="3245" y="3168"/>
                  </a:lnTo>
                  <a:lnTo>
                    <a:pt x="3189" y="3133"/>
                  </a:lnTo>
                  <a:lnTo>
                    <a:pt x="3125" y="3103"/>
                  </a:lnTo>
                  <a:lnTo>
                    <a:pt x="3059" y="3077"/>
                  </a:lnTo>
                  <a:lnTo>
                    <a:pt x="2917" y="3030"/>
                  </a:lnTo>
                  <a:lnTo>
                    <a:pt x="2769" y="2988"/>
                  </a:lnTo>
                  <a:lnTo>
                    <a:pt x="2696" y="2965"/>
                  </a:lnTo>
                  <a:lnTo>
                    <a:pt x="2629" y="2940"/>
                  </a:lnTo>
                  <a:lnTo>
                    <a:pt x="2564" y="2910"/>
                  </a:lnTo>
                  <a:lnTo>
                    <a:pt x="2504" y="2875"/>
                  </a:lnTo>
                  <a:lnTo>
                    <a:pt x="2462" y="2847"/>
                  </a:lnTo>
                  <a:lnTo>
                    <a:pt x="2425" y="2820"/>
                  </a:lnTo>
                  <a:lnTo>
                    <a:pt x="2393" y="2793"/>
                  </a:lnTo>
                  <a:lnTo>
                    <a:pt x="2366" y="2768"/>
                  </a:lnTo>
                  <a:lnTo>
                    <a:pt x="2337" y="2735"/>
                  </a:lnTo>
                  <a:lnTo>
                    <a:pt x="2315" y="2701"/>
                  </a:lnTo>
                  <a:lnTo>
                    <a:pt x="2299" y="2666"/>
                  </a:lnTo>
                  <a:lnTo>
                    <a:pt x="2288" y="2630"/>
                  </a:lnTo>
                  <a:lnTo>
                    <a:pt x="2282" y="2593"/>
                  </a:lnTo>
                  <a:lnTo>
                    <a:pt x="2280" y="2556"/>
                  </a:lnTo>
                  <a:lnTo>
                    <a:pt x="2280" y="2495"/>
                  </a:lnTo>
                  <a:lnTo>
                    <a:pt x="2284" y="2432"/>
                  </a:lnTo>
                  <a:lnTo>
                    <a:pt x="2291" y="2393"/>
                  </a:lnTo>
                  <a:lnTo>
                    <a:pt x="2300" y="2358"/>
                  </a:lnTo>
                  <a:lnTo>
                    <a:pt x="2313" y="2327"/>
                  </a:lnTo>
                  <a:lnTo>
                    <a:pt x="2332" y="2298"/>
                  </a:lnTo>
                  <a:lnTo>
                    <a:pt x="2354" y="2274"/>
                  </a:lnTo>
                  <a:lnTo>
                    <a:pt x="2415" y="2216"/>
                  </a:lnTo>
                  <a:lnTo>
                    <a:pt x="2480" y="2159"/>
                  </a:lnTo>
                  <a:lnTo>
                    <a:pt x="2505" y="2137"/>
                  </a:lnTo>
                  <a:lnTo>
                    <a:pt x="2527" y="2109"/>
                  </a:lnTo>
                  <a:lnTo>
                    <a:pt x="2548" y="2073"/>
                  </a:lnTo>
                  <a:lnTo>
                    <a:pt x="2573" y="2017"/>
                  </a:lnTo>
                  <a:lnTo>
                    <a:pt x="2595" y="1963"/>
                  </a:lnTo>
                  <a:lnTo>
                    <a:pt x="2610" y="1921"/>
                  </a:lnTo>
                  <a:lnTo>
                    <a:pt x="2623" y="1874"/>
                  </a:lnTo>
                  <a:lnTo>
                    <a:pt x="2634" y="1825"/>
                  </a:lnTo>
                  <a:lnTo>
                    <a:pt x="2666" y="1813"/>
                  </a:lnTo>
                  <a:lnTo>
                    <a:pt x="2696" y="1796"/>
                  </a:lnTo>
                  <a:lnTo>
                    <a:pt x="2712" y="1782"/>
                  </a:lnTo>
                  <a:lnTo>
                    <a:pt x="2729" y="1762"/>
                  </a:lnTo>
                  <a:lnTo>
                    <a:pt x="2748" y="1739"/>
                  </a:lnTo>
                  <a:lnTo>
                    <a:pt x="2766" y="1709"/>
                  </a:lnTo>
                  <a:lnTo>
                    <a:pt x="2783" y="1670"/>
                  </a:lnTo>
                  <a:lnTo>
                    <a:pt x="2801" y="1624"/>
                  </a:lnTo>
                  <a:lnTo>
                    <a:pt x="2813" y="1578"/>
                  </a:lnTo>
                  <a:lnTo>
                    <a:pt x="2819" y="1533"/>
                  </a:lnTo>
                  <a:lnTo>
                    <a:pt x="2818" y="1490"/>
                  </a:lnTo>
                  <a:lnTo>
                    <a:pt x="2811" y="1451"/>
                  </a:lnTo>
                  <a:lnTo>
                    <a:pt x="2802" y="1416"/>
                  </a:lnTo>
                  <a:lnTo>
                    <a:pt x="2791" y="1386"/>
                  </a:lnTo>
                  <a:lnTo>
                    <a:pt x="2777" y="1351"/>
                  </a:lnTo>
                  <a:lnTo>
                    <a:pt x="2760" y="1321"/>
                  </a:lnTo>
                  <a:lnTo>
                    <a:pt x="2738" y="1294"/>
                  </a:lnTo>
                  <a:lnTo>
                    <a:pt x="2733" y="1132"/>
                  </a:lnTo>
                  <a:lnTo>
                    <a:pt x="2720" y="970"/>
                  </a:lnTo>
                  <a:lnTo>
                    <a:pt x="2704" y="875"/>
                  </a:lnTo>
                  <a:lnTo>
                    <a:pt x="2684" y="777"/>
                  </a:lnTo>
                  <a:lnTo>
                    <a:pt x="2659" y="674"/>
                  </a:lnTo>
                  <a:lnTo>
                    <a:pt x="2636" y="597"/>
                  </a:lnTo>
                  <a:lnTo>
                    <a:pt x="2606" y="524"/>
                  </a:lnTo>
                  <a:lnTo>
                    <a:pt x="2570" y="456"/>
                  </a:lnTo>
                  <a:lnTo>
                    <a:pt x="2528" y="392"/>
                  </a:lnTo>
                  <a:lnTo>
                    <a:pt x="2484" y="335"/>
                  </a:lnTo>
                  <a:lnTo>
                    <a:pt x="2439" y="283"/>
                  </a:lnTo>
                  <a:lnTo>
                    <a:pt x="2393" y="237"/>
                  </a:lnTo>
                  <a:lnTo>
                    <a:pt x="2344" y="196"/>
                  </a:lnTo>
                  <a:lnTo>
                    <a:pt x="2278" y="148"/>
                  </a:lnTo>
                  <a:lnTo>
                    <a:pt x="2210" y="108"/>
                  </a:lnTo>
                  <a:lnTo>
                    <a:pt x="2141" y="76"/>
                  </a:lnTo>
                  <a:lnTo>
                    <a:pt x="2071" y="50"/>
                  </a:lnTo>
                  <a:lnTo>
                    <a:pt x="2001" y="30"/>
                  </a:lnTo>
                  <a:lnTo>
                    <a:pt x="1931" y="17"/>
                  </a:lnTo>
                  <a:lnTo>
                    <a:pt x="1862" y="8"/>
                  </a:lnTo>
                  <a:lnTo>
                    <a:pt x="1796" y="2"/>
                  </a:lnTo>
                  <a:lnTo>
                    <a:pt x="1731" y="0"/>
                  </a:lnTo>
                  <a:lnTo>
                    <a:pt x="1726" y="0"/>
                  </a:lnTo>
                  <a:lnTo>
                    <a:pt x="1720" y="0"/>
                  </a:lnTo>
                  <a:lnTo>
                    <a:pt x="1655" y="2"/>
                  </a:lnTo>
                  <a:lnTo>
                    <a:pt x="1588" y="8"/>
                  </a:lnTo>
                  <a:lnTo>
                    <a:pt x="1519" y="17"/>
                  </a:lnTo>
                  <a:lnTo>
                    <a:pt x="1449" y="30"/>
                  </a:lnTo>
                  <a:lnTo>
                    <a:pt x="1379" y="50"/>
                  </a:lnTo>
                  <a:lnTo>
                    <a:pt x="1310" y="76"/>
                  </a:lnTo>
                  <a:lnTo>
                    <a:pt x="1240" y="108"/>
                  </a:lnTo>
                  <a:lnTo>
                    <a:pt x="1172" y="148"/>
                  </a:lnTo>
                  <a:lnTo>
                    <a:pt x="1106" y="196"/>
                  </a:lnTo>
                  <a:lnTo>
                    <a:pt x="1058" y="237"/>
                  </a:lnTo>
                  <a:lnTo>
                    <a:pt x="1012" y="283"/>
                  </a:lnTo>
                  <a:lnTo>
                    <a:pt x="966" y="335"/>
                  </a:lnTo>
                  <a:lnTo>
                    <a:pt x="922" y="392"/>
                  </a:lnTo>
                  <a:lnTo>
                    <a:pt x="880" y="456"/>
                  </a:lnTo>
                  <a:lnTo>
                    <a:pt x="844" y="524"/>
                  </a:lnTo>
                  <a:lnTo>
                    <a:pt x="815" y="597"/>
                  </a:lnTo>
                  <a:lnTo>
                    <a:pt x="791" y="674"/>
                  </a:lnTo>
                  <a:lnTo>
                    <a:pt x="766" y="777"/>
                  </a:lnTo>
                  <a:lnTo>
                    <a:pt x="746" y="875"/>
                  </a:lnTo>
                  <a:lnTo>
                    <a:pt x="731" y="970"/>
                  </a:lnTo>
                  <a:lnTo>
                    <a:pt x="717" y="1132"/>
                  </a:lnTo>
                  <a:lnTo>
                    <a:pt x="713" y="1294"/>
                  </a:lnTo>
                  <a:lnTo>
                    <a:pt x="692" y="1321"/>
                  </a:lnTo>
                  <a:lnTo>
                    <a:pt x="674" y="1351"/>
                  </a:lnTo>
                  <a:lnTo>
                    <a:pt x="660" y="1386"/>
                  </a:lnTo>
                  <a:lnTo>
                    <a:pt x="648" y="1416"/>
                  </a:lnTo>
                  <a:lnTo>
                    <a:pt x="640" y="1451"/>
                  </a:lnTo>
                  <a:lnTo>
                    <a:pt x="633" y="1490"/>
                  </a:lnTo>
                  <a:lnTo>
                    <a:pt x="632" y="1533"/>
                  </a:lnTo>
                  <a:lnTo>
                    <a:pt x="637" y="1578"/>
                  </a:lnTo>
                  <a:lnTo>
                    <a:pt x="651" y="1624"/>
                  </a:lnTo>
                  <a:lnTo>
                    <a:pt x="666" y="1670"/>
                  </a:lnTo>
                  <a:lnTo>
                    <a:pt x="684" y="1709"/>
                  </a:lnTo>
                  <a:lnTo>
                    <a:pt x="702" y="1739"/>
                  </a:lnTo>
                  <a:lnTo>
                    <a:pt x="721" y="1762"/>
                  </a:lnTo>
                  <a:lnTo>
                    <a:pt x="739" y="1782"/>
                  </a:lnTo>
                  <a:lnTo>
                    <a:pt x="755" y="1796"/>
                  </a:lnTo>
                  <a:lnTo>
                    <a:pt x="786" y="1813"/>
                  </a:lnTo>
                  <a:lnTo>
                    <a:pt x="817" y="1825"/>
                  </a:lnTo>
                  <a:lnTo>
                    <a:pt x="828" y="1874"/>
                  </a:lnTo>
                  <a:lnTo>
                    <a:pt x="841" y="1921"/>
                  </a:lnTo>
                  <a:lnTo>
                    <a:pt x="856" y="1963"/>
                  </a:lnTo>
                  <a:lnTo>
                    <a:pt x="877" y="2017"/>
                  </a:lnTo>
                  <a:lnTo>
                    <a:pt x="903" y="2073"/>
                  </a:lnTo>
                  <a:lnTo>
                    <a:pt x="923" y="2109"/>
                  </a:lnTo>
                  <a:lnTo>
                    <a:pt x="946" y="2137"/>
                  </a:lnTo>
                  <a:lnTo>
                    <a:pt x="970" y="2159"/>
                  </a:lnTo>
                  <a:lnTo>
                    <a:pt x="1036" y="2216"/>
                  </a:lnTo>
                  <a:lnTo>
                    <a:pt x="1097" y="2274"/>
                  </a:lnTo>
                  <a:lnTo>
                    <a:pt x="1119" y="2298"/>
                  </a:lnTo>
                  <a:lnTo>
                    <a:pt x="1136" y="2327"/>
                  </a:lnTo>
                  <a:lnTo>
                    <a:pt x="1150" y="2358"/>
                  </a:lnTo>
                  <a:lnTo>
                    <a:pt x="1160" y="2393"/>
                  </a:lnTo>
                  <a:lnTo>
                    <a:pt x="1166" y="2432"/>
                  </a:lnTo>
                  <a:lnTo>
                    <a:pt x="1170" y="2495"/>
                  </a:lnTo>
                  <a:lnTo>
                    <a:pt x="1171" y="2556"/>
                  </a:lnTo>
                  <a:lnTo>
                    <a:pt x="1168" y="2593"/>
                  </a:lnTo>
                  <a:lnTo>
                    <a:pt x="1163" y="2630"/>
                  </a:lnTo>
                  <a:lnTo>
                    <a:pt x="1151" y="2666"/>
                  </a:lnTo>
                  <a:lnTo>
                    <a:pt x="1135" y="2701"/>
                  </a:lnTo>
                  <a:lnTo>
                    <a:pt x="1114" y="2735"/>
                  </a:lnTo>
                  <a:lnTo>
                    <a:pt x="1085" y="2768"/>
                  </a:lnTo>
                  <a:lnTo>
                    <a:pt x="1058" y="2793"/>
                  </a:lnTo>
                  <a:lnTo>
                    <a:pt x="1027" y="2820"/>
                  </a:lnTo>
                  <a:lnTo>
                    <a:pt x="989" y="2847"/>
                  </a:lnTo>
                  <a:lnTo>
                    <a:pt x="946" y="2875"/>
                  </a:lnTo>
                  <a:lnTo>
                    <a:pt x="886" y="2910"/>
                  </a:lnTo>
                  <a:lnTo>
                    <a:pt x="823" y="2940"/>
                  </a:lnTo>
                  <a:lnTo>
                    <a:pt x="754" y="2965"/>
                  </a:lnTo>
                  <a:lnTo>
                    <a:pt x="681" y="2988"/>
                  </a:lnTo>
                  <a:lnTo>
                    <a:pt x="534" y="3030"/>
                  </a:lnTo>
                  <a:lnTo>
                    <a:pt x="392" y="3077"/>
                  </a:lnTo>
                  <a:lnTo>
                    <a:pt x="325" y="3103"/>
                  </a:lnTo>
                  <a:lnTo>
                    <a:pt x="263" y="3133"/>
                  </a:lnTo>
                  <a:lnTo>
                    <a:pt x="204" y="3168"/>
                  </a:lnTo>
                  <a:lnTo>
                    <a:pt x="151" y="3208"/>
                  </a:lnTo>
                  <a:lnTo>
                    <a:pt x="118" y="3238"/>
                  </a:lnTo>
                  <a:lnTo>
                    <a:pt x="91" y="3271"/>
                  </a:lnTo>
                  <a:lnTo>
                    <a:pt x="68" y="3310"/>
                  </a:lnTo>
                  <a:lnTo>
                    <a:pt x="49" y="3352"/>
                  </a:lnTo>
                  <a:lnTo>
                    <a:pt x="35" y="3398"/>
                  </a:lnTo>
                  <a:lnTo>
                    <a:pt x="24" y="3449"/>
                  </a:lnTo>
                  <a:lnTo>
                    <a:pt x="14" y="3540"/>
                  </a:lnTo>
                  <a:lnTo>
                    <a:pt x="6" y="3625"/>
                  </a:lnTo>
                  <a:lnTo>
                    <a:pt x="2" y="3704"/>
                  </a:lnTo>
                  <a:lnTo>
                    <a:pt x="0" y="3777"/>
                  </a:lnTo>
                  <a:lnTo>
                    <a:pt x="3" y="3844"/>
                  </a:lnTo>
                  <a:lnTo>
                    <a:pt x="10" y="3905"/>
                  </a:lnTo>
                  <a:lnTo>
                    <a:pt x="19" y="3960"/>
                  </a:lnTo>
                  <a:lnTo>
                    <a:pt x="28" y="4006"/>
                  </a:lnTo>
                  <a:lnTo>
                    <a:pt x="39" y="4046"/>
                  </a:lnTo>
                  <a:lnTo>
                    <a:pt x="51" y="4077"/>
                  </a:lnTo>
                  <a:lnTo>
                    <a:pt x="63" y="4101"/>
                  </a:lnTo>
                  <a:lnTo>
                    <a:pt x="77" y="4117"/>
                  </a:lnTo>
                  <a:lnTo>
                    <a:pt x="93" y="4128"/>
                  </a:lnTo>
                  <a:lnTo>
                    <a:pt x="120" y="4138"/>
                  </a:lnTo>
                  <a:lnTo>
                    <a:pt x="154" y="4149"/>
                  </a:lnTo>
                  <a:lnTo>
                    <a:pt x="199" y="4161"/>
                  </a:lnTo>
                  <a:lnTo>
                    <a:pt x="269" y="4177"/>
                  </a:lnTo>
                  <a:lnTo>
                    <a:pt x="349" y="4191"/>
                  </a:lnTo>
                  <a:lnTo>
                    <a:pt x="437" y="4206"/>
                  </a:lnTo>
                  <a:lnTo>
                    <a:pt x="534" y="4220"/>
                  </a:lnTo>
                  <a:lnTo>
                    <a:pt x="639" y="4234"/>
                  </a:lnTo>
                  <a:lnTo>
                    <a:pt x="749" y="4247"/>
                  </a:lnTo>
                  <a:lnTo>
                    <a:pt x="861" y="4259"/>
                  </a:lnTo>
                  <a:lnTo>
                    <a:pt x="919" y="4267"/>
                  </a:lnTo>
                  <a:lnTo>
                    <a:pt x="980" y="4275"/>
                  </a:lnTo>
                  <a:lnTo>
                    <a:pt x="1049" y="4283"/>
                  </a:lnTo>
                  <a:lnTo>
                    <a:pt x="1125" y="4289"/>
                  </a:lnTo>
                  <a:lnTo>
                    <a:pt x="1208" y="4296"/>
                  </a:lnTo>
                  <a:lnTo>
                    <a:pt x="1298" y="4301"/>
                  </a:lnTo>
                  <a:lnTo>
                    <a:pt x="1391" y="4306"/>
                  </a:lnTo>
                  <a:lnTo>
                    <a:pt x="1489" y="4310"/>
                  </a:lnTo>
                  <a:lnTo>
                    <a:pt x="1593" y="4313"/>
                  </a:lnTo>
                  <a:lnTo>
                    <a:pt x="1704" y="4313"/>
                  </a:lnTo>
                  <a:lnTo>
                    <a:pt x="1720" y="4313"/>
                  </a:lnTo>
                  <a:lnTo>
                    <a:pt x="1726" y="4313"/>
                  </a:lnTo>
                  <a:lnTo>
                    <a:pt x="1731" y="4313"/>
                  </a:lnTo>
                  <a:lnTo>
                    <a:pt x="1747" y="4313"/>
                  </a:lnTo>
                  <a:lnTo>
                    <a:pt x="1857" y="4313"/>
                  </a:lnTo>
                  <a:lnTo>
                    <a:pt x="1961" y="4310"/>
                  </a:lnTo>
                  <a:lnTo>
                    <a:pt x="2061" y="4306"/>
                  </a:lnTo>
                  <a:lnTo>
                    <a:pt x="2152" y="4301"/>
                  </a:lnTo>
                  <a:lnTo>
                    <a:pt x="2243" y="4296"/>
                  </a:lnTo>
                  <a:lnTo>
                    <a:pt x="2327" y="4289"/>
                  </a:lnTo>
                  <a:lnTo>
                    <a:pt x="2402" y="4283"/>
                  </a:lnTo>
                  <a:lnTo>
                    <a:pt x="2470" y="4275"/>
                  </a:lnTo>
                  <a:lnTo>
                    <a:pt x="2532" y="4267"/>
                  </a:lnTo>
                  <a:lnTo>
                    <a:pt x="2590" y="4259"/>
                  </a:lnTo>
                  <a:lnTo>
                    <a:pt x="2703" y="4247"/>
                  </a:lnTo>
                  <a:lnTo>
                    <a:pt x="2813" y="4234"/>
                  </a:lnTo>
                  <a:lnTo>
                    <a:pt x="2916" y="4220"/>
                  </a:lnTo>
                  <a:lnTo>
                    <a:pt x="3012" y="4206"/>
                  </a:lnTo>
                  <a:lnTo>
                    <a:pt x="3102" y="4191"/>
                  </a:lnTo>
                  <a:lnTo>
                    <a:pt x="3182" y="4177"/>
                  </a:lnTo>
                  <a:lnTo>
                    <a:pt x="3252" y="4161"/>
                  </a:lnTo>
                  <a:lnTo>
                    <a:pt x="3296" y="4149"/>
                  </a:lnTo>
                  <a:lnTo>
                    <a:pt x="3332" y="4138"/>
                  </a:lnTo>
                  <a:lnTo>
                    <a:pt x="3357" y="4128"/>
                  </a:lnTo>
                  <a:lnTo>
                    <a:pt x="3374" y="4117"/>
                  </a:lnTo>
                  <a:lnTo>
                    <a:pt x="3387" y="4101"/>
                  </a:lnTo>
                  <a:lnTo>
                    <a:pt x="3400" y="4077"/>
                  </a:lnTo>
                  <a:lnTo>
                    <a:pt x="3412" y="4046"/>
                  </a:lnTo>
                  <a:lnTo>
                    <a:pt x="3423" y="4006"/>
                  </a:lnTo>
                  <a:lnTo>
                    <a:pt x="3432" y="3960"/>
                  </a:lnTo>
                  <a:lnTo>
                    <a:pt x="3440" y="3905"/>
                  </a:lnTo>
                  <a:lnTo>
                    <a:pt x="3447" y="3844"/>
                  </a:lnTo>
                  <a:lnTo>
                    <a:pt x="3449" y="3777"/>
                  </a:lnTo>
                  <a:lnTo>
                    <a:pt x="3449" y="3704"/>
                  </a:lnTo>
                  <a:lnTo>
                    <a:pt x="3445" y="3625"/>
                  </a:lnTo>
                  <a:lnTo>
                    <a:pt x="3437" y="3540"/>
                  </a:lnTo>
                  <a:lnTo>
                    <a:pt x="3427" y="3449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Freeform 7"/>
            <p:cNvSpPr>
              <a:spLocks noEditPoints="1"/>
            </p:cNvSpPr>
            <p:nvPr/>
          </p:nvSpPr>
          <p:spPr bwMode="auto">
            <a:xfrm>
              <a:off x="5483800" y="4532511"/>
              <a:ext cx="487517" cy="868822"/>
            </a:xfrm>
            <a:custGeom>
              <a:avLst/>
              <a:gdLst>
                <a:gd name="T0" fmla="*/ 709 w 1657"/>
                <a:gd name="T1" fmla="*/ 2673 h 2953"/>
                <a:gd name="T2" fmla="*/ 695 w 1657"/>
                <a:gd name="T3" fmla="*/ 2506 h 2953"/>
                <a:gd name="T4" fmla="*/ 702 w 1657"/>
                <a:gd name="T5" fmla="*/ 2355 h 2953"/>
                <a:gd name="T6" fmla="*/ 719 w 1657"/>
                <a:gd name="T7" fmla="*/ 2233 h 2953"/>
                <a:gd name="T8" fmla="*/ 735 w 1657"/>
                <a:gd name="T9" fmla="*/ 2158 h 2953"/>
                <a:gd name="T10" fmla="*/ 748 w 1657"/>
                <a:gd name="T11" fmla="*/ 2085 h 2953"/>
                <a:gd name="T12" fmla="*/ 817 w 1657"/>
                <a:gd name="T13" fmla="*/ 1930 h 2953"/>
                <a:gd name="T14" fmla="*/ 934 w 1657"/>
                <a:gd name="T15" fmla="*/ 1800 h 2953"/>
                <a:gd name="T16" fmla="*/ 1083 w 1657"/>
                <a:gd name="T17" fmla="*/ 1699 h 2953"/>
                <a:gd name="T18" fmla="*/ 1253 w 1657"/>
                <a:gd name="T19" fmla="*/ 1627 h 2953"/>
                <a:gd name="T20" fmla="*/ 1450 w 1657"/>
                <a:gd name="T21" fmla="*/ 1576 h 2953"/>
                <a:gd name="T22" fmla="*/ 1657 w 1657"/>
                <a:gd name="T23" fmla="*/ 1514 h 2953"/>
                <a:gd name="T24" fmla="*/ 1646 w 1657"/>
                <a:gd name="T25" fmla="*/ 753 h 2953"/>
                <a:gd name="T26" fmla="*/ 1597 w 1657"/>
                <a:gd name="T27" fmla="*/ 708 h 2953"/>
                <a:gd name="T28" fmla="*/ 1515 w 1657"/>
                <a:gd name="T29" fmla="*/ 631 h 2953"/>
                <a:gd name="T30" fmla="*/ 1410 w 1657"/>
                <a:gd name="T31" fmla="*/ 533 h 2953"/>
                <a:gd name="T32" fmla="*/ 1291 w 1657"/>
                <a:gd name="T33" fmla="*/ 423 h 2953"/>
                <a:gd name="T34" fmla="*/ 1168 w 1657"/>
                <a:gd name="T35" fmla="*/ 309 h 2953"/>
                <a:gd name="T36" fmla="*/ 1051 w 1657"/>
                <a:gd name="T37" fmla="*/ 199 h 2953"/>
                <a:gd name="T38" fmla="*/ 950 w 1657"/>
                <a:gd name="T39" fmla="*/ 104 h 2953"/>
                <a:gd name="T40" fmla="*/ 871 w 1657"/>
                <a:gd name="T41" fmla="*/ 31 h 2953"/>
                <a:gd name="T42" fmla="*/ 832 w 1657"/>
                <a:gd name="T43" fmla="*/ 5 h 2953"/>
                <a:gd name="T44" fmla="*/ 787 w 1657"/>
                <a:gd name="T45" fmla="*/ 46 h 2953"/>
                <a:gd name="T46" fmla="*/ 707 w 1657"/>
                <a:gd name="T47" fmla="*/ 117 h 2953"/>
                <a:gd name="T48" fmla="*/ 605 w 1657"/>
                <a:gd name="T49" fmla="*/ 210 h 2953"/>
                <a:gd name="T50" fmla="*/ 487 w 1657"/>
                <a:gd name="T51" fmla="*/ 317 h 2953"/>
                <a:gd name="T52" fmla="*/ 364 w 1657"/>
                <a:gd name="T53" fmla="*/ 427 h 2953"/>
                <a:gd name="T54" fmla="*/ 247 w 1657"/>
                <a:gd name="T55" fmla="*/ 534 h 2953"/>
                <a:gd name="T56" fmla="*/ 142 w 1657"/>
                <a:gd name="T57" fmla="*/ 630 h 2953"/>
                <a:gd name="T58" fmla="*/ 60 w 1657"/>
                <a:gd name="T59" fmla="*/ 705 h 2953"/>
                <a:gd name="T60" fmla="*/ 11 w 1657"/>
                <a:gd name="T61" fmla="*/ 752 h 2953"/>
                <a:gd name="T62" fmla="*/ 0 w 1657"/>
                <a:gd name="T63" fmla="*/ 1000 h 2953"/>
                <a:gd name="T64" fmla="*/ 0 w 1657"/>
                <a:gd name="T65" fmla="*/ 1682 h 2953"/>
                <a:gd name="T66" fmla="*/ 0 w 1657"/>
                <a:gd name="T67" fmla="*/ 2355 h 2953"/>
                <a:gd name="T68" fmla="*/ 4 w 1657"/>
                <a:gd name="T69" fmla="*/ 2855 h 2953"/>
                <a:gd name="T70" fmla="*/ 62 w 1657"/>
                <a:gd name="T71" fmla="*/ 2924 h 2953"/>
                <a:gd name="T72" fmla="*/ 166 w 1657"/>
                <a:gd name="T73" fmla="*/ 2952 h 2953"/>
                <a:gd name="T74" fmla="*/ 272 w 1657"/>
                <a:gd name="T75" fmla="*/ 2952 h 2953"/>
                <a:gd name="T76" fmla="*/ 446 w 1657"/>
                <a:gd name="T77" fmla="*/ 2952 h 2953"/>
                <a:gd name="T78" fmla="*/ 669 w 1657"/>
                <a:gd name="T79" fmla="*/ 2953 h 2953"/>
                <a:gd name="T80" fmla="*/ 803 w 1657"/>
                <a:gd name="T81" fmla="*/ 2925 h 2953"/>
                <a:gd name="T82" fmla="*/ 752 w 1657"/>
                <a:gd name="T83" fmla="*/ 2841 h 2953"/>
                <a:gd name="T84" fmla="*/ 736 w 1657"/>
                <a:gd name="T85" fmla="*/ 2786 h 2953"/>
                <a:gd name="T86" fmla="*/ 374 w 1657"/>
                <a:gd name="T87" fmla="*/ 865 h 2953"/>
                <a:gd name="T88" fmla="*/ 431 w 1657"/>
                <a:gd name="T89" fmla="*/ 701 h 2953"/>
                <a:gd name="T90" fmla="*/ 544 w 1657"/>
                <a:gd name="T91" fmla="*/ 574 h 2953"/>
                <a:gd name="T92" fmla="*/ 699 w 1657"/>
                <a:gd name="T93" fmla="*/ 497 h 2953"/>
                <a:gd name="T94" fmla="*/ 879 w 1657"/>
                <a:gd name="T95" fmla="*/ 485 h 2953"/>
                <a:gd name="T96" fmla="*/ 1045 w 1657"/>
                <a:gd name="T97" fmla="*/ 542 h 2953"/>
                <a:gd name="T98" fmla="*/ 1175 w 1657"/>
                <a:gd name="T99" fmla="*/ 654 h 2953"/>
                <a:gd name="T100" fmla="*/ 1251 w 1657"/>
                <a:gd name="T101" fmla="*/ 807 h 2953"/>
                <a:gd name="T102" fmla="*/ 1263 w 1657"/>
                <a:gd name="T103" fmla="*/ 986 h 2953"/>
                <a:gd name="T104" fmla="*/ 1206 w 1657"/>
                <a:gd name="T105" fmla="*/ 1149 h 2953"/>
                <a:gd name="T106" fmla="*/ 1093 w 1657"/>
                <a:gd name="T107" fmla="*/ 1277 h 2953"/>
                <a:gd name="T108" fmla="*/ 938 w 1657"/>
                <a:gd name="T109" fmla="*/ 1354 h 2953"/>
                <a:gd name="T110" fmla="*/ 758 w 1657"/>
                <a:gd name="T111" fmla="*/ 1364 h 2953"/>
                <a:gd name="T112" fmla="*/ 592 w 1657"/>
                <a:gd name="T113" fmla="*/ 1309 h 2953"/>
                <a:gd name="T114" fmla="*/ 462 w 1657"/>
                <a:gd name="T115" fmla="*/ 1196 h 2953"/>
                <a:gd name="T116" fmla="*/ 386 w 1657"/>
                <a:gd name="T117" fmla="*/ 1043 h 29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57" h="2953">
                  <a:moveTo>
                    <a:pt x="735" y="2782"/>
                  </a:moveTo>
                  <a:lnTo>
                    <a:pt x="720" y="2728"/>
                  </a:lnTo>
                  <a:lnTo>
                    <a:pt x="709" y="2673"/>
                  </a:lnTo>
                  <a:lnTo>
                    <a:pt x="702" y="2617"/>
                  </a:lnTo>
                  <a:lnTo>
                    <a:pt x="697" y="2561"/>
                  </a:lnTo>
                  <a:lnTo>
                    <a:pt x="695" y="2506"/>
                  </a:lnTo>
                  <a:lnTo>
                    <a:pt x="697" y="2453"/>
                  </a:lnTo>
                  <a:lnTo>
                    <a:pt x="698" y="2402"/>
                  </a:lnTo>
                  <a:lnTo>
                    <a:pt x="702" y="2355"/>
                  </a:lnTo>
                  <a:lnTo>
                    <a:pt x="707" y="2310"/>
                  </a:lnTo>
                  <a:lnTo>
                    <a:pt x="713" y="2269"/>
                  </a:lnTo>
                  <a:lnTo>
                    <a:pt x="719" y="2233"/>
                  </a:lnTo>
                  <a:lnTo>
                    <a:pt x="724" y="2201"/>
                  </a:lnTo>
                  <a:lnTo>
                    <a:pt x="730" y="2176"/>
                  </a:lnTo>
                  <a:lnTo>
                    <a:pt x="735" y="2158"/>
                  </a:lnTo>
                  <a:lnTo>
                    <a:pt x="738" y="2146"/>
                  </a:lnTo>
                  <a:lnTo>
                    <a:pt x="738" y="2142"/>
                  </a:lnTo>
                  <a:lnTo>
                    <a:pt x="748" y="2085"/>
                  </a:lnTo>
                  <a:lnTo>
                    <a:pt x="766" y="2030"/>
                  </a:lnTo>
                  <a:lnTo>
                    <a:pt x="788" y="1979"/>
                  </a:lnTo>
                  <a:lnTo>
                    <a:pt x="817" y="1930"/>
                  </a:lnTo>
                  <a:lnTo>
                    <a:pt x="852" y="1883"/>
                  </a:lnTo>
                  <a:lnTo>
                    <a:pt x="890" y="1841"/>
                  </a:lnTo>
                  <a:lnTo>
                    <a:pt x="934" y="1800"/>
                  </a:lnTo>
                  <a:lnTo>
                    <a:pt x="980" y="1764"/>
                  </a:lnTo>
                  <a:lnTo>
                    <a:pt x="1030" y="1730"/>
                  </a:lnTo>
                  <a:lnTo>
                    <a:pt x="1083" y="1699"/>
                  </a:lnTo>
                  <a:lnTo>
                    <a:pt x="1139" y="1672"/>
                  </a:lnTo>
                  <a:lnTo>
                    <a:pt x="1196" y="1646"/>
                  </a:lnTo>
                  <a:lnTo>
                    <a:pt x="1253" y="1627"/>
                  </a:lnTo>
                  <a:lnTo>
                    <a:pt x="1312" y="1608"/>
                  </a:lnTo>
                  <a:lnTo>
                    <a:pt x="1371" y="1595"/>
                  </a:lnTo>
                  <a:lnTo>
                    <a:pt x="1450" y="1576"/>
                  </a:lnTo>
                  <a:lnTo>
                    <a:pt x="1524" y="1556"/>
                  </a:lnTo>
                  <a:lnTo>
                    <a:pt x="1593" y="1537"/>
                  </a:lnTo>
                  <a:lnTo>
                    <a:pt x="1657" y="1514"/>
                  </a:lnTo>
                  <a:lnTo>
                    <a:pt x="1657" y="763"/>
                  </a:lnTo>
                  <a:lnTo>
                    <a:pt x="1654" y="761"/>
                  </a:lnTo>
                  <a:lnTo>
                    <a:pt x="1646" y="753"/>
                  </a:lnTo>
                  <a:lnTo>
                    <a:pt x="1634" y="742"/>
                  </a:lnTo>
                  <a:lnTo>
                    <a:pt x="1618" y="726"/>
                  </a:lnTo>
                  <a:lnTo>
                    <a:pt x="1597" y="708"/>
                  </a:lnTo>
                  <a:lnTo>
                    <a:pt x="1573" y="685"/>
                  </a:lnTo>
                  <a:lnTo>
                    <a:pt x="1545" y="659"/>
                  </a:lnTo>
                  <a:lnTo>
                    <a:pt x="1515" y="631"/>
                  </a:lnTo>
                  <a:lnTo>
                    <a:pt x="1482" y="601"/>
                  </a:lnTo>
                  <a:lnTo>
                    <a:pt x="1447" y="567"/>
                  </a:lnTo>
                  <a:lnTo>
                    <a:pt x="1410" y="533"/>
                  </a:lnTo>
                  <a:lnTo>
                    <a:pt x="1372" y="497"/>
                  </a:lnTo>
                  <a:lnTo>
                    <a:pt x="1332" y="462"/>
                  </a:lnTo>
                  <a:lnTo>
                    <a:pt x="1291" y="423"/>
                  </a:lnTo>
                  <a:lnTo>
                    <a:pt x="1250" y="385"/>
                  </a:lnTo>
                  <a:lnTo>
                    <a:pt x="1209" y="348"/>
                  </a:lnTo>
                  <a:lnTo>
                    <a:pt x="1168" y="309"/>
                  </a:lnTo>
                  <a:lnTo>
                    <a:pt x="1128" y="272"/>
                  </a:lnTo>
                  <a:lnTo>
                    <a:pt x="1090" y="235"/>
                  </a:lnTo>
                  <a:lnTo>
                    <a:pt x="1051" y="199"/>
                  </a:lnTo>
                  <a:lnTo>
                    <a:pt x="1016" y="166"/>
                  </a:lnTo>
                  <a:lnTo>
                    <a:pt x="981" y="135"/>
                  </a:lnTo>
                  <a:lnTo>
                    <a:pt x="950" y="104"/>
                  </a:lnTo>
                  <a:lnTo>
                    <a:pt x="920" y="76"/>
                  </a:lnTo>
                  <a:lnTo>
                    <a:pt x="894" y="52"/>
                  </a:lnTo>
                  <a:lnTo>
                    <a:pt x="871" y="31"/>
                  </a:lnTo>
                  <a:lnTo>
                    <a:pt x="853" y="13"/>
                  </a:lnTo>
                  <a:lnTo>
                    <a:pt x="838" y="0"/>
                  </a:lnTo>
                  <a:lnTo>
                    <a:pt x="832" y="5"/>
                  </a:lnTo>
                  <a:lnTo>
                    <a:pt x="821" y="15"/>
                  </a:lnTo>
                  <a:lnTo>
                    <a:pt x="807" y="29"/>
                  </a:lnTo>
                  <a:lnTo>
                    <a:pt x="787" y="46"/>
                  </a:lnTo>
                  <a:lnTo>
                    <a:pt x="764" y="67"/>
                  </a:lnTo>
                  <a:lnTo>
                    <a:pt x="738" y="91"/>
                  </a:lnTo>
                  <a:lnTo>
                    <a:pt x="707" y="117"/>
                  </a:lnTo>
                  <a:lnTo>
                    <a:pt x="675" y="146"/>
                  </a:lnTo>
                  <a:lnTo>
                    <a:pt x="641" y="178"/>
                  </a:lnTo>
                  <a:lnTo>
                    <a:pt x="605" y="210"/>
                  </a:lnTo>
                  <a:lnTo>
                    <a:pt x="567" y="244"/>
                  </a:lnTo>
                  <a:lnTo>
                    <a:pt x="527" y="280"/>
                  </a:lnTo>
                  <a:lnTo>
                    <a:pt x="487" y="317"/>
                  </a:lnTo>
                  <a:lnTo>
                    <a:pt x="446" y="353"/>
                  </a:lnTo>
                  <a:lnTo>
                    <a:pt x="405" y="390"/>
                  </a:lnTo>
                  <a:lnTo>
                    <a:pt x="364" y="427"/>
                  </a:lnTo>
                  <a:lnTo>
                    <a:pt x="325" y="464"/>
                  </a:lnTo>
                  <a:lnTo>
                    <a:pt x="285" y="500"/>
                  </a:lnTo>
                  <a:lnTo>
                    <a:pt x="247" y="534"/>
                  </a:lnTo>
                  <a:lnTo>
                    <a:pt x="209" y="569"/>
                  </a:lnTo>
                  <a:lnTo>
                    <a:pt x="175" y="601"/>
                  </a:lnTo>
                  <a:lnTo>
                    <a:pt x="142" y="630"/>
                  </a:lnTo>
                  <a:lnTo>
                    <a:pt x="111" y="658"/>
                  </a:lnTo>
                  <a:lnTo>
                    <a:pt x="84" y="683"/>
                  </a:lnTo>
                  <a:lnTo>
                    <a:pt x="60" y="705"/>
                  </a:lnTo>
                  <a:lnTo>
                    <a:pt x="40" y="725"/>
                  </a:lnTo>
                  <a:lnTo>
                    <a:pt x="23" y="740"/>
                  </a:lnTo>
                  <a:lnTo>
                    <a:pt x="11" y="752"/>
                  </a:lnTo>
                  <a:lnTo>
                    <a:pt x="3" y="759"/>
                  </a:lnTo>
                  <a:lnTo>
                    <a:pt x="0" y="763"/>
                  </a:lnTo>
                  <a:lnTo>
                    <a:pt x="0" y="1000"/>
                  </a:lnTo>
                  <a:lnTo>
                    <a:pt x="0" y="1232"/>
                  </a:lnTo>
                  <a:lnTo>
                    <a:pt x="0" y="1458"/>
                  </a:lnTo>
                  <a:lnTo>
                    <a:pt x="0" y="1682"/>
                  </a:lnTo>
                  <a:lnTo>
                    <a:pt x="0" y="1905"/>
                  </a:lnTo>
                  <a:lnTo>
                    <a:pt x="0" y="2128"/>
                  </a:lnTo>
                  <a:lnTo>
                    <a:pt x="0" y="2355"/>
                  </a:lnTo>
                  <a:lnTo>
                    <a:pt x="0" y="2588"/>
                  </a:lnTo>
                  <a:lnTo>
                    <a:pt x="0" y="2827"/>
                  </a:lnTo>
                  <a:lnTo>
                    <a:pt x="4" y="2855"/>
                  </a:lnTo>
                  <a:lnTo>
                    <a:pt x="17" y="2882"/>
                  </a:lnTo>
                  <a:lnTo>
                    <a:pt x="37" y="2906"/>
                  </a:lnTo>
                  <a:lnTo>
                    <a:pt x="62" y="2924"/>
                  </a:lnTo>
                  <a:lnTo>
                    <a:pt x="93" y="2939"/>
                  </a:lnTo>
                  <a:lnTo>
                    <a:pt x="127" y="2948"/>
                  </a:lnTo>
                  <a:lnTo>
                    <a:pt x="166" y="2952"/>
                  </a:lnTo>
                  <a:lnTo>
                    <a:pt x="192" y="2952"/>
                  </a:lnTo>
                  <a:lnTo>
                    <a:pt x="227" y="2952"/>
                  </a:lnTo>
                  <a:lnTo>
                    <a:pt x="272" y="2952"/>
                  </a:lnTo>
                  <a:lnTo>
                    <a:pt x="323" y="2952"/>
                  </a:lnTo>
                  <a:lnTo>
                    <a:pt x="382" y="2952"/>
                  </a:lnTo>
                  <a:lnTo>
                    <a:pt x="446" y="2952"/>
                  </a:lnTo>
                  <a:lnTo>
                    <a:pt x="517" y="2952"/>
                  </a:lnTo>
                  <a:lnTo>
                    <a:pt x="592" y="2952"/>
                  </a:lnTo>
                  <a:lnTo>
                    <a:pt x="669" y="2953"/>
                  </a:lnTo>
                  <a:lnTo>
                    <a:pt x="750" y="2953"/>
                  </a:lnTo>
                  <a:lnTo>
                    <a:pt x="832" y="2953"/>
                  </a:lnTo>
                  <a:lnTo>
                    <a:pt x="803" y="2925"/>
                  </a:lnTo>
                  <a:lnTo>
                    <a:pt x="780" y="2896"/>
                  </a:lnTo>
                  <a:lnTo>
                    <a:pt x="764" y="2867"/>
                  </a:lnTo>
                  <a:lnTo>
                    <a:pt x="752" y="2841"/>
                  </a:lnTo>
                  <a:lnTo>
                    <a:pt x="743" y="2817"/>
                  </a:lnTo>
                  <a:lnTo>
                    <a:pt x="739" y="2798"/>
                  </a:lnTo>
                  <a:lnTo>
                    <a:pt x="736" y="2786"/>
                  </a:lnTo>
                  <a:lnTo>
                    <a:pt x="735" y="2782"/>
                  </a:lnTo>
                  <a:close/>
                  <a:moveTo>
                    <a:pt x="370" y="925"/>
                  </a:moveTo>
                  <a:lnTo>
                    <a:pt x="374" y="865"/>
                  </a:lnTo>
                  <a:lnTo>
                    <a:pt x="386" y="807"/>
                  </a:lnTo>
                  <a:lnTo>
                    <a:pt x="404" y="753"/>
                  </a:lnTo>
                  <a:lnTo>
                    <a:pt x="431" y="701"/>
                  </a:lnTo>
                  <a:lnTo>
                    <a:pt x="462" y="654"/>
                  </a:lnTo>
                  <a:lnTo>
                    <a:pt x="501" y="611"/>
                  </a:lnTo>
                  <a:lnTo>
                    <a:pt x="544" y="574"/>
                  </a:lnTo>
                  <a:lnTo>
                    <a:pt x="592" y="542"/>
                  </a:lnTo>
                  <a:lnTo>
                    <a:pt x="644" y="516"/>
                  </a:lnTo>
                  <a:lnTo>
                    <a:pt x="699" y="497"/>
                  </a:lnTo>
                  <a:lnTo>
                    <a:pt x="758" y="485"/>
                  </a:lnTo>
                  <a:lnTo>
                    <a:pt x="818" y="481"/>
                  </a:lnTo>
                  <a:lnTo>
                    <a:pt x="879" y="485"/>
                  </a:lnTo>
                  <a:lnTo>
                    <a:pt x="938" y="497"/>
                  </a:lnTo>
                  <a:lnTo>
                    <a:pt x="993" y="516"/>
                  </a:lnTo>
                  <a:lnTo>
                    <a:pt x="1045" y="542"/>
                  </a:lnTo>
                  <a:lnTo>
                    <a:pt x="1093" y="574"/>
                  </a:lnTo>
                  <a:lnTo>
                    <a:pt x="1136" y="611"/>
                  </a:lnTo>
                  <a:lnTo>
                    <a:pt x="1175" y="654"/>
                  </a:lnTo>
                  <a:lnTo>
                    <a:pt x="1206" y="701"/>
                  </a:lnTo>
                  <a:lnTo>
                    <a:pt x="1233" y="753"/>
                  </a:lnTo>
                  <a:lnTo>
                    <a:pt x="1251" y="807"/>
                  </a:lnTo>
                  <a:lnTo>
                    <a:pt x="1263" y="865"/>
                  </a:lnTo>
                  <a:lnTo>
                    <a:pt x="1269" y="925"/>
                  </a:lnTo>
                  <a:lnTo>
                    <a:pt x="1263" y="986"/>
                  </a:lnTo>
                  <a:lnTo>
                    <a:pt x="1251" y="1043"/>
                  </a:lnTo>
                  <a:lnTo>
                    <a:pt x="1233" y="1098"/>
                  </a:lnTo>
                  <a:lnTo>
                    <a:pt x="1206" y="1149"/>
                  </a:lnTo>
                  <a:lnTo>
                    <a:pt x="1175" y="1196"/>
                  </a:lnTo>
                  <a:lnTo>
                    <a:pt x="1136" y="1239"/>
                  </a:lnTo>
                  <a:lnTo>
                    <a:pt x="1093" y="1277"/>
                  </a:lnTo>
                  <a:lnTo>
                    <a:pt x="1045" y="1309"/>
                  </a:lnTo>
                  <a:lnTo>
                    <a:pt x="993" y="1334"/>
                  </a:lnTo>
                  <a:lnTo>
                    <a:pt x="938" y="1354"/>
                  </a:lnTo>
                  <a:lnTo>
                    <a:pt x="879" y="1364"/>
                  </a:lnTo>
                  <a:lnTo>
                    <a:pt x="818" y="1370"/>
                  </a:lnTo>
                  <a:lnTo>
                    <a:pt x="758" y="1364"/>
                  </a:lnTo>
                  <a:lnTo>
                    <a:pt x="699" y="1354"/>
                  </a:lnTo>
                  <a:lnTo>
                    <a:pt x="644" y="1334"/>
                  </a:lnTo>
                  <a:lnTo>
                    <a:pt x="592" y="1309"/>
                  </a:lnTo>
                  <a:lnTo>
                    <a:pt x="544" y="1277"/>
                  </a:lnTo>
                  <a:lnTo>
                    <a:pt x="501" y="1239"/>
                  </a:lnTo>
                  <a:lnTo>
                    <a:pt x="462" y="1196"/>
                  </a:lnTo>
                  <a:lnTo>
                    <a:pt x="431" y="1149"/>
                  </a:lnTo>
                  <a:lnTo>
                    <a:pt x="404" y="1098"/>
                  </a:lnTo>
                  <a:lnTo>
                    <a:pt x="386" y="1043"/>
                  </a:lnTo>
                  <a:lnTo>
                    <a:pt x="374" y="986"/>
                  </a:lnTo>
                  <a:lnTo>
                    <a:pt x="370" y="925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10"/>
          <p:cNvGrpSpPr>
            <a:grpSpLocks noChangeAspect="1"/>
          </p:cNvGrpSpPr>
          <p:nvPr/>
        </p:nvGrpSpPr>
        <p:grpSpPr bwMode="auto">
          <a:xfrm flipV="1">
            <a:off x="2659691" y="1983543"/>
            <a:ext cx="790140" cy="790140"/>
            <a:chOff x="1615" y="7108"/>
            <a:chExt cx="4308" cy="4308"/>
          </a:xfrm>
          <a:solidFill>
            <a:schemeClr val="bg1"/>
          </a:solidFill>
        </p:grpSpPr>
        <p:sp>
          <p:nvSpPr>
            <p:cNvPr id="14" name="Freeform 12"/>
            <p:cNvSpPr/>
            <p:nvPr/>
          </p:nvSpPr>
          <p:spPr bwMode="auto">
            <a:xfrm>
              <a:off x="2580" y="8633"/>
              <a:ext cx="542" cy="542"/>
            </a:xfrm>
            <a:custGeom>
              <a:avLst/>
              <a:gdLst>
                <a:gd name="T0" fmla="*/ 271 w 542"/>
                <a:gd name="T1" fmla="*/ 0 h 542"/>
                <a:gd name="T2" fmla="*/ 227 w 542"/>
                <a:gd name="T3" fmla="*/ 3 h 542"/>
                <a:gd name="T4" fmla="*/ 186 w 542"/>
                <a:gd name="T5" fmla="*/ 13 h 542"/>
                <a:gd name="T6" fmla="*/ 146 w 542"/>
                <a:gd name="T7" fmla="*/ 30 h 542"/>
                <a:gd name="T8" fmla="*/ 111 w 542"/>
                <a:gd name="T9" fmla="*/ 52 h 542"/>
                <a:gd name="T10" fmla="*/ 80 w 542"/>
                <a:gd name="T11" fmla="*/ 79 h 542"/>
                <a:gd name="T12" fmla="*/ 52 w 542"/>
                <a:gd name="T13" fmla="*/ 110 h 542"/>
                <a:gd name="T14" fmla="*/ 30 w 542"/>
                <a:gd name="T15" fmla="*/ 147 h 542"/>
                <a:gd name="T16" fmla="*/ 14 w 542"/>
                <a:gd name="T17" fmla="*/ 185 h 542"/>
                <a:gd name="T18" fmla="*/ 4 w 542"/>
                <a:gd name="T19" fmla="*/ 226 h 542"/>
                <a:gd name="T20" fmla="*/ 0 w 542"/>
                <a:gd name="T21" fmla="*/ 271 h 542"/>
                <a:gd name="T22" fmla="*/ 4 w 542"/>
                <a:gd name="T23" fmla="*/ 314 h 542"/>
                <a:gd name="T24" fmla="*/ 14 w 542"/>
                <a:gd name="T25" fmla="*/ 356 h 542"/>
                <a:gd name="T26" fmla="*/ 30 w 542"/>
                <a:gd name="T27" fmla="*/ 395 h 542"/>
                <a:gd name="T28" fmla="*/ 52 w 542"/>
                <a:gd name="T29" fmla="*/ 431 h 542"/>
                <a:gd name="T30" fmla="*/ 80 w 542"/>
                <a:gd name="T31" fmla="*/ 462 h 542"/>
                <a:gd name="T32" fmla="*/ 111 w 542"/>
                <a:gd name="T33" fmla="*/ 490 h 542"/>
                <a:gd name="T34" fmla="*/ 146 w 542"/>
                <a:gd name="T35" fmla="*/ 512 h 542"/>
                <a:gd name="T36" fmla="*/ 186 w 542"/>
                <a:gd name="T37" fmla="*/ 528 h 542"/>
                <a:gd name="T38" fmla="*/ 227 w 542"/>
                <a:gd name="T39" fmla="*/ 538 h 542"/>
                <a:gd name="T40" fmla="*/ 271 w 542"/>
                <a:gd name="T41" fmla="*/ 542 h 542"/>
                <a:gd name="T42" fmla="*/ 315 w 542"/>
                <a:gd name="T43" fmla="*/ 538 h 542"/>
                <a:gd name="T44" fmla="*/ 357 w 542"/>
                <a:gd name="T45" fmla="*/ 528 h 542"/>
                <a:gd name="T46" fmla="*/ 396 w 542"/>
                <a:gd name="T47" fmla="*/ 512 h 542"/>
                <a:gd name="T48" fmla="*/ 432 w 542"/>
                <a:gd name="T49" fmla="*/ 490 h 542"/>
                <a:gd name="T50" fmla="*/ 463 w 542"/>
                <a:gd name="T51" fmla="*/ 462 h 542"/>
                <a:gd name="T52" fmla="*/ 489 w 542"/>
                <a:gd name="T53" fmla="*/ 431 h 542"/>
                <a:gd name="T54" fmla="*/ 512 w 542"/>
                <a:gd name="T55" fmla="*/ 395 h 542"/>
                <a:gd name="T56" fmla="*/ 529 w 542"/>
                <a:gd name="T57" fmla="*/ 356 h 542"/>
                <a:gd name="T58" fmla="*/ 539 w 542"/>
                <a:gd name="T59" fmla="*/ 314 h 542"/>
                <a:gd name="T60" fmla="*/ 542 w 542"/>
                <a:gd name="T61" fmla="*/ 271 h 542"/>
                <a:gd name="T62" fmla="*/ 539 w 542"/>
                <a:gd name="T63" fmla="*/ 226 h 542"/>
                <a:gd name="T64" fmla="*/ 529 w 542"/>
                <a:gd name="T65" fmla="*/ 185 h 542"/>
                <a:gd name="T66" fmla="*/ 512 w 542"/>
                <a:gd name="T67" fmla="*/ 147 h 542"/>
                <a:gd name="T68" fmla="*/ 489 w 542"/>
                <a:gd name="T69" fmla="*/ 110 h 542"/>
                <a:gd name="T70" fmla="*/ 463 w 542"/>
                <a:gd name="T71" fmla="*/ 79 h 542"/>
                <a:gd name="T72" fmla="*/ 432 w 542"/>
                <a:gd name="T73" fmla="*/ 52 h 542"/>
                <a:gd name="T74" fmla="*/ 396 w 542"/>
                <a:gd name="T75" fmla="*/ 30 h 542"/>
                <a:gd name="T76" fmla="*/ 357 w 542"/>
                <a:gd name="T77" fmla="*/ 13 h 542"/>
                <a:gd name="T78" fmla="*/ 315 w 542"/>
                <a:gd name="T79" fmla="*/ 3 h 542"/>
                <a:gd name="T80" fmla="*/ 271 w 542"/>
                <a:gd name="T81" fmla="*/ 0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42" h="542">
                  <a:moveTo>
                    <a:pt x="271" y="0"/>
                  </a:moveTo>
                  <a:lnTo>
                    <a:pt x="227" y="3"/>
                  </a:lnTo>
                  <a:lnTo>
                    <a:pt x="186" y="13"/>
                  </a:lnTo>
                  <a:lnTo>
                    <a:pt x="146" y="30"/>
                  </a:lnTo>
                  <a:lnTo>
                    <a:pt x="111" y="52"/>
                  </a:lnTo>
                  <a:lnTo>
                    <a:pt x="80" y="79"/>
                  </a:lnTo>
                  <a:lnTo>
                    <a:pt x="52" y="110"/>
                  </a:lnTo>
                  <a:lnTo>
                    <a:pt x="30" y="147"/>
                  </a:lnTo>
                  <a:lnTo>
                    <a:pt x="14" y="185"/>
                  </a:lnTo>
                  <a:lnTo>
                    <a:pt x="4" y="226"/>
                  </a:lnTo>
                  <a:lnTo>
                    <a:pt x="0" y="271"/>
                  </a:lnTo>
                  <a:lnTo>
                    <a:pt x="4" y="314"/>
                  </a:lnTo>
                  <a:lnTo>
                    <a:pt x="14" y="356"/>
                  </a:lnTo>
                  <a:lnTo>
                    <a:pt x="30" y="395"/>
                  </a:lnTo>
                  <a:lnTo>
                    <a:pt x="52" y="431"/>
                  </a:lnTo>
                  <a:lnTo>
                    <a:pt x="80" y="462"/>
                  </a:lnTo>
                  <a:lnTo>
                    <a:pt x="111" y="490"/>
                  </a:lnTo>
                  <a:lnTo>
                    <a:pt x="146" y="512"/>
                  </a:lnTo>
                  <a:lnTo>
                    <a:pt x="186" y="528"/>
                  </a:lnTo>
                  <a:lnTo>
                    <a:pt x="227" y="538"/>
                  </a:lnTo>
                  <a:lnTo>
                    <a:pt x="271" y="542"/>
                  </a:lnTo>
                  <a:lnTo>
                    <a:pt x="315" y="538"/>
                  </a:lnTo>
                  <a:lnTo>
                    <a:pt x="357" y="528"/>
                  </a:lnTo>
                  <a:lnTo>
                    <a:pt x="396" y="512"/>
                  </a:lnTo>
                  <a:lnTo>
                    <a:pt x="432" y="490"/>
                  </a:lnTo>
                  <a:lnTo>
                    <a:pt x="463" y="462"/>
                  </a:lnTo>
                  <a:lnTo>
                    <a:pt x="489" y="431"/>
                  </a:lnTo>
                  <a:lnTo>
                    <a:pt x="512" y="395"/>
                  </a:lnTo>
                  <a:lnTo>
                    <a:pt x="529" y="356"/>
                  </a:lnTo>
                  <a:lnTo>
                    <a:pt x="539" y="314"/>
                  </a:lnTo>
                  <a:lnTo>
                    <a:pt x="542" y="271"/>
                  </a:lnTo>
                  <a:lnTo>
                    <a:pt x="539" y="226"/>
                  </a:lnTo>
                  <a:lnTo>
                    <a:pt x="529" y="185"/>
                  </a:lnTo>
                  <a:lnTo>
                    <a:pt x="512" y="147"/>
                  </a:lnTo>
                  <a:lnTo>
                    <a:pt x="489" y="110"/>
                  </a:lnTo>
                  <a:lnTo>
                    <a:pt x="463" y="79"/>
                  </a:lnTo>
                  <a:lnTo>
                    <a:pt x="432" y="52"/>
                  </a:lnTo>
                  <a:lnTo>
                    <a:pt x="396" y="30"/>
                  </a:lnTo>
                  <a:lnTo>
                    <a:pt x="357" y="13"/>
                  </a:lnTo>
                  <a:lnTo>
                    <a:pt x="315" y="3"/>
                  </a:lnTo>
                  <a:lnTo>
                    <a:pt x="271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Freeform 13"/>
            <p:cNvSpPr/>
            <p:nvPr/>
          </p:nvSpPr>
          <p:spPr bwMode="auto">
            <a:xfrm>
              <a:off x="4415" y="8633"/>
              <a:ext cx="542" cy="542"/>
            </a:xfrm>
            <a:custGeom>
              <a:avLst/>
              <a:gdLst>
                <a:gd name="T0" fmla="*/ 271 w 542"/>
                <a:gd name="T1" fmla="*/ 0 h 542"/>
                <a:gd name="T2" fmla="*/ 226 w 542"/>
                <a:gd name="T3" fmla="*/ 3 h 542"/>
                <a:gd name="T4" fmla="*/ 186 w 542"/>
                <a:gd name="T5" fmla="*/ 13 h 542"/>
                <a:gd name="T6" fmla="*/ 147 w 542"/>
                <a:gd name="T7" fmla="*/ 30 h 542"/>
                <a:gd name="T8" fmla="*/ 111 w 542"/>
                <a:gd name="T9" fmla="*/ 52 h 542"/>
                <a:gd name="T10" fmla="*/ 80 w 542"/>
                <a:gd name="T11" fmla="*/ 79 h 542"/>
                <a:gd name="T12" fmla="*/ 52 w 542"/>
                <a:gd name="T13" fmla="*/ 110 h 542"/>
                <a:gd name="T14" fmla="*/ 30 w 542"/>
                <a:gd name="T15" fmla="*/ 147 h 542"/>
                <a:gd name="T16" fmla="*/ 14 w 542"/>
                <a:gd name="T17" fmla="*/ 185 h 542"/>
                <a:gd name="T18" fmla="*/ 4 w 542"/>
                <a:gd name="T19" fmla="*/ 226 h 542"/>
                <a:gd name="T20" fmla="*/ 0 w 542"/>
                <a:gd name="T21" fmla="*/ 271 h 542"/>
                <a:gd name="T22" fmla="*/ 4 w 542"/>
                <a:gd name="T23" fmla="*/ 314 h 542"/>
                <a:gd name="T24" fmla="*/ 14 w 542"/>
                <a:gd name="T25" fmla="*/ 356 h 542"/>
                <a:gd name="T26" fmla="*/ 30 w 542"/>
                <a:gd name="T27" fmla="*/ 395 h 542"/>
                <a:gd name="T28" fmla="*/ 52 w 542"/>
                <a:gd name="T29" fmla="*/ 431 h 542"/>
                <a:gd name="T30" fmla="*/ 80 w 542"/>
                <a:gd name="T31" fmla="*/ 462 h 542"/>
                <a:gd name="T32" fmla="*/ 111 w 542"/>
                <a:gd name="T33" fmla="*/ 490 h 542"/>
                <a:gd name="T34" fmla="*/ 147 w 542"/>
                <a:gd name="T35" fmla="*/ 512 h 542"/>
                <a:gd name="T36" fmla="*/ 186 w 542"/>
                <a:gd name="T37" fmla="*/ 528 h 542"/>
                <a:gd name="T38" fmla="*/ 226 w 542"/>
                <a:gd name="T39" fmla="*/ 538 h 542"/>
                <a:gd name="T40" fmla="*/ 271 w 542"/>
                <a:gd name="T41" fmla="*/ 542 h 542"/>
                <a:gd name="T42" fmla="*/ 315 w 542"/>
                <a:gd name="T43" fmla="*/ 538 h 542"/>
                <a:gd name="T44" fmla="*/ 356 w 542"/>
                <a:gd name="T45" fmla="*/ 528 h 542"/>
                <a:gd name="T46" fmla="*/ 395 w 542"/>
                <a:gd name="T47" fmla="*/ 512 h 542"/>
                <a:gd name="T48" fmla="*/ 431 w 542"/>
                <a:gd name="T49" fmla="*/ 490 h 542"/>
                <a:gd name="T50" fmla="*/ 463 w 542"/>
                <a:gd name="T51" fmla="*/ 462 h 542"/>
                <a:gd name="T52" fmla="*/ 490 w 542"/>
                <a:gd name="T53" fmla="*/ 431 h 542"/>
                <a:gd name="T54" fmla="*/ 512 w 542"/>
                <a:gd name="T55" fmla="*/ 395 h 542"/>
                <a:gd name="T56" fmla="*/ 529 w 542"/>
                <a:gd name="T57" fmla="*/ 356 h 542"/>
                <a:gd name="T58" fmla="*/ 539 w 542"/>
                <a:gd name="T59" fmla="*/ 314 h 542"/>
                <a:gd name="T60" fmla="*/ 542 w 542"/>
                <a:gd name="T61" fmla="*/ 271 h 542"/>
                <a:gd name="T62" fmla="*/ 539 w 542"/>
                <a:gd name="T63" fmla="*/ 226 h 542"/>
                <a:gd name="T64" fmla="*/ 529 w 542"/>
                <a:gd name="T65" fmla="*/ 185 h 542"/>
                <a:gd name="T66" fmla="*/ 512 w 542"/>
                <a:gd name="T67" fmla="*/ 147 h 542"/>
                <a:gd name="T68" fmla="*/ 490 w 542"/>
                <a:gd name="T69" fmla="*/ 110 h 542"/>
                <a:gd name="T70" fmla="*/ 463 w 542"/>
                <a:gd name="T71" fmla="*/ 79 h 542"/>
                <a:gd name="T72" fmla="*/ 431 w 542"/>
                <a:gd name="T73" fmla="*/ 52 h 542"/>
                <a:gd name="T74" fmla="*/ 395 w 542"/>
                <a:gd name="T75" fmla="*/ 30 h 542"/>
                <a:gd name="T76" fmla="*/ 356 w 542"/>
                <a:gd name="T77" fmla="*/ 13 h 542"/>
                <a:gd name="T78" fmla="*/ 315 w 542"/>
                <a:gd name="T79" fmla="*/ 3 h 542"/>
                <a:gd name="T80" fmla="*/ 271 w 542"/>
                <a:gd name="T81" fmla="*/ 0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42" h="542">
                  <a:moveTo>
                    <a:pt x="271" y="0"/>
                  </a:moveTo>
                  <a:lnTo>
                    <a:pt x="226" y="3"/>
                  </a:lnTo>
                  <a:lnTo>
                    <a:pt x="186" y="13"/>
                  </a:lnTo>
                  <a:lnTo>
                    <a:pt x="147" y="30"/>
                  </a:lnTo>
                  <a:lnTo>
                    <a:pt x="111" y="52"/>
                  </a:lnTo>
                  <a:lnTo>
                    <a:pt x="80" y="79"/>
                  </a:lnTo>
                  <a:lnTo>
                    <a:pt x="52" y="110"/>
                  </a:lnTo>
                  <a:lnTo>
                    <a:pt x="30" y="147"/>
                  </a:lnTo>
                  <a:lnTo>
                    <a:pt x="14" y="185"/>
                  </a:lnTo>
                  <a:lnTo>
                    <a:pt x="4" y="226"/>
                  </a:lnTo>
                  <a:lnTo>
                    <a:pt x="0" y="271"/>
                  </a:lnTo>
                  <a:lnTo>
                    <a:pt x="4" y="314"/>
                  </a:lnTo>
                  <a:lnTo>
                    <a:pt x="14" y="356"/>
                  </a:lnTo>
                  <a:lnTo>
                    <a:pt x="30" y="395"/>
                  </a:lnTo>
                  <a:lnTo>
                    <a:pt x="52" y="431"/>
                  </a:lnTo>
                  <a:lnTo>
                    <a:pt x="80" y="462"/>
                  </a:lnTo>
                  <a:lnTo>
                    <a:pt x="111" y="490"/>
                  </a:lnTo>
                  <a:lnTo>
                    <a:pt x="147" y="512"/>
                  </a:lnTo>
                  <a:lnTo>
                    <a:pt x="186" y="528"/>
                  </a:lnTo>
                  <a:lnTo>
                    <a:pt x="226" y="538"/>
                  </a:lnTo>
                  <a:lnTo>
                    <a:pt x="271" y="542"/>
                  </a:lnTo>
                  <a:lnTo>
                    <a:pt x="315" y="538"/>
                  </a:lnTo>
                  <a:lnTo>
                    <a:pt x="356" y="528"/>
                  </a:lnTo>
                  <a:lnTo>
                    <a:pt x="395" y="512"/>
                  </a:lnTo>
                  <a:lnTo>
                    <a:pt x="431" y="490"/>
                  </a:lnTo>
                  <a:lnTo>
                    <a:pt x="463" y="462"/>
                  </a:lnTo>
                  <a:lnTo>
                    <a:pt x="490" y="431"/>
                  </a:lnTo>
                  <a:lnTo>
                    <a:pt x="512" y="395"/>
                  </a:lnTo>
                  <a:lnTo>
                    <a:pt x="529" y="356"/>
                  </a:lnTo>
                  <a:lnTo>
                    <a:pt x="539" y="314"/>
                  </a:lnTo>
                  <a:lnTo>
                    <a:pt x="542" y="271"/>
                  </a:lnTo>
                  <a:lnTo>
                    <a:pt x="539" y="226"/>
                  </a:lnTo>
                  <a:lnTo>
                    <a:pt x="529" y="185"/>
                  </a:lnTo>
                  <a:lnTo>
                    <a:pt x="512" y="147"/>
                  </a:lnTo>
                  <a:lnTo>
                    <a:pt x="490" y="110"/>
                  </a:lnTo>
                  <a:lnTo>
                    <a:pt x="463" y="79"/>
                  </a:lnTo>
                  <a:lnTo>
                    <a:pt x="431" y="52"/>
                  </a:lnTo>
                  <a:lnTo>
                    <a:pt x="395" y="30"/>
                  </a:lnTo>
                  <a:lnTo>
                    <a:pt x="356" y="13"/>
                  </a:lnTo>
                  <a:lnTo>
                    <a:pt x="315" y="3"/>
                  </a:lnTo>
                  <a:lnTo>
                    <a:pt x="271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Freeform 14"/>
            <p:cNvSpPr/>
            <p:nvPr/>
          </p:nvSpPr>
          <p:spPr bwMode="auto">
            <a:xfrm>
              <a:off x="2629" y="9576"/>
              <a:ext cx="2278" cy="662"/>
            </a:xfrm>
            <a:custGeom>
              <a:avLst/>
              <a:gdLst>
                <a:gd name="T0" fmla="*/ 2154 w 2278"/>
                <a:gd name="T1" fmla="*/ 272 h 662"/>
                <a:gd name="T2" fmla="*/ 1986 w 2278"/>
                <a:gd name="T3" fmla="*/ 401 h 662"/>
                <a:gd name="T4" fmla="*/ 1808 w 2278"/>
                <a:gd name="T5" fmla="*/ 504 h 662"/>
                <a:gd name="T6" fmla="*/ 1622 w 2278"/>
                <a:gd name="T7" fmla="*/ 582 h 662"/>
                <a:gd name="T8" fmla="*/ 1431 w 2278"/>
                <a:gd name="T9" fmla="*/ 633 h 662"/>
                <a:gd name="T10" fmla="*/ 1237 w 2278"/>
                <a:gd name="T11" fmla="*/ 659 h 662"/>
                <a:gd name="T12" fmla="*/ 1041 w 2278"/>
                <a:gd name="T13" fmla="*/ 659 h 662"/>
                <a:gd name="T14" fmla="*/ 847 w 2278"/>
                <a:gd name="T15" fmla="*/ 633 h 662"/>
                <a:gd name="T16" fmla="*/ 656 w 2278"/>
                <a:gd name="T17" fmla="*/ 582 h 662"/>
                <a:gd name="T18" fmla="*/ 470 w 2278"/>
                <a:gd name="T19" fmla="*/ 504 h 662"/>
                <a:gd name="T20" fmla="*/ 292 w 2278"/>
                <a:gd name="T21" fmla="*/ 401 h 662"/>
                <a:gd name="T22" fmla="*/ 125 w 2278"/>
                <a:gd name="T23" fmla="*/ 272 h 662"/>
                <a:gd name="T24" fmla="*/ 25 w 2278"/>
                <a:gd name="T25" fmla="*/ 175 h 662"/>
                <a:gd name="T26" fmla="*/ 3 w 2278"/>
                <a:gd name="T27" fmla="*/ 123 h 662"/>
                <a:gd name="T28" fmla="*/ 3 w 2278"/>
                <a:gd name="T29" fmla="*/ 72 h 662"/>
                <a:gd name="T30" fmla="*/ 24 w 2278"/>
                <a:gd name="T31" fmla="*/ 28 h 662"/>
                <a:gd name="T32" fmla="*/ 62 w 2278"/>
                <a:gd name="T33" fmla="*/ 3 h 662"/>
                <a:gd name="T34" fmla="*/ 106 w 2278"/>
                <a:gd name="T35" fmla="*/ 1 h 662"/>
                <a:gd name="T36" fmla="*/ 150 w 2278"/>
                <a:gd name="T37" fmla="*/ 18 h 662"/>
                <a:gd name="T38" fmla="*/ 247 w 2278"/>
                <a:gd name="T39" fmla="*/ 106 h 662"/>
                <a:gd name="T40" fmla="*/ 410 w 2278"/>
                <a:gd name="T41" fmla="*/ 227 h 662"/>
                <a:gd name="T42" fmla="*/ 584 w 2278"/>
                <a:gd name="T43" fmla="*/ 323 h 662"/>
                <a:gd name="T44" fmla="*/ 765 w 2278"/>
                <a:gd name="T45" fmla="*/ 391 h 662"/>
                <a:gd name="T46" fmla="*/ 951 w 2278"/>
                <a:gd name="T47" fmla="*/ 432 h 662"/>
                <a:gd name="T48" fmla="*/ 1139 w 2278"/>
                <a:gd name="T49" fmla="*/ 446 h 662"/>
                <a:gd name="T50" fmla="*/ 1328 w 2278"/>
                <a:gd name="T51" fmla="*/ 432 h 662"/>
                <a:gd name="T52" fmla="*/ 1514 w 2278"/>
                <a:gd name="T53" fmla="*/ 391 h 662"/>
                <a:gd name="T54" fmla="*/ 1696 w 2278"/>
                <a:gd name="T55" fmla="*/ 323 h 662"/>
                <a:gd name="T56" fmla="*/ 1868 w 2278"/>
                <a:gd name="T57" fmla="*/ 227 h 662"/>
                <a:gd name="T58" fmla="*/ 2032 w 2278"/>
                <a:gd name="T59" fmla="*/ 106 h 662"/>
                <a:gd name="T60" fmla="*/ 2130 w 2278"/>
                <a:gd name="T61" fmla="*/ 18 h 662"/>
                <a:gd name="T62" fmla="*/ 2173 w 2278"/>
                <a:gd name="T63" fmla="*/ 1 h 662"/>
                <a:gd name="T64" fmla="*/ 2217 w 2278"/>
                <a:gd name="T65" fmla="*/ 3 h 662"/>
                <a:gd name="T66" fmla="*/ 2255 w 2278"/>
                <a:gd name="T67" fmla="*/ 28 h 662"/>
                <a:gd name="T68" fmla="*/ 2276 w 2278"/>
                <a:gd name="T69" fmla="*/ 72 h 662"/>
                <a:gd name="T70" fmla="*/ 2276 w 2278"/>
                <a:gd name="T71" fmla="*/ 124 h 662"/>
                <a:gd name="T72" fmla="*/ 2253 w 2278"/>
                <a:gd name="T73" fmla="*/ 175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78" h="662">
                  <a:moveTo>
                    <a:pt x="2234" y="197"/>
                  </a:moveTo>
                  <a:lnTo>
                    <a:pt x="2154" y="272"/>
                  </a:lnTo>
                  <a:lnTo>
                    <a:pt x="2071" y="340"/>
                  </a:lnTo>
                  <a:lnTo>
                    <a:pt x="1986" y="401"/>
                  </a:lnTo>
                  <a:lnTo>
                    <a:pt x="1897" y="455"/>
                  </a:lnTo>
                  <a:lnTo>
                    <a:pt x="1808" y="504"/>
                  </a:lnTo>
                  <a:lnTo>
                    <a:pt x="1715" y="545"/>
                  </a:lnTo>
                  <a:lnTo>
                    <a:pt x="1622" y="582"/>
                  </a:lnTo>
                  <a:lnTo>
                    <a:pt x="1527" y="611"/>
                  </a:lnTo>
                  <a:lnTo>
                    <a:pt x="1431" y="633"/>
                  </a:lnTo>
                  <a:lnTo>
                    <a:pt x="1334" y="649"/>
                  </a:lnTo>
                  <a:lnTo>
                    <a:pt x="1237" y="659"/>
                  </a:lnTo>
                  <a:lnTo>
                    <a:pt x="1139" y="662"/>
                  </a:lnTo>
                  <a:lnTo>
                    <a:pt x="1041" y="659"/>
                  </a:lnTo>
                  <a:lnTo>
                    <a:pt x="944" y="649"/>
                  </a:lnTo>
                  <a:lnTo>
                    <a:pt x="847" y="633"/>
                  </a:lnTo>
                  <a:lnTo>
                    <a:pt x="752" y="611"/>
                  </a:lnTo>
                  <a:lnTo>
                    <a:pt x="656" y="582"/>
                  </a:lnTo>
                  <a:lnTo>
                    <a:pt x="563" y="545"/>
                  </a:lnTo>
                  <a:lnTo>
                    <a:pt x="470" y="504"/>
                  </a:lnTo>
                  <a:lnTo>
                    <a:pt x="381" y="455"/>
                  </a:lnTo>
                  <a:lnTo>
                    <a:pt x="292" y="401"/>
                  </a:lnTo>
                  <a:lnTo>
                    <a:pt x="207" y="340"/>
                  </a:lnTo>
                  <a:lnTo>
                    <a:pt x="125" y="272"/>
                  </a:lnTo>
                  <a:lnTo>
                    <a:pt x="45" y="197"/>
                  </a:lnTo>
                  <a:lnTo>
                    <a:pt x="25" y="175"/>
                  </a:lnTo>
                  <a:lnTo>
                    <a:pt x="12" y="150"/>
                  </a:lnTo>
                  <a:lnTo>
                    <a:pt x="3" y="123"/>
                  </a:lnTo>
                  <a:lnTo>
                    <a:pt x="0" y="96"/>
                  </a:lnTo>
                  <a:lnTo>
                    <a:pt x="3" y="72"/>
                  </a:lnTo>
                  <a:lnTo>
                    <a:pt x="11" y="48"/>
                  </a:lnTo>
                  <a:lnTo>
                    <a:pt x="24" y="28"/>
                  </a:lnTo>
                  <a:lnTo>
                    <a:pt x="42" y="13"/>
                  </a:lnTo>
                  <a:lnTo>
                    <a:pt x="62" y="3"/>
                  </a:lnTo>
                  <a:lnTo>
                    <a:pt x="84" y="0"/>
                  </a:lnTo>
                  <a:lnTo>
                    <a:pt x="106" y="1"/>
                  </a:lnTo>
                  <a:lnTo>
                    <a:pt x="129" y="6"/>
                  </a:lnTo>
                  <a:lnTo>
                    <a:pt x="150" y="18"/>
                  </a:lnTo>
                  <a:lnTo>
                    <a:pt x="169" y="34"/>
                  </a:lnTo>
                  <a:lnTo>
                    <a:pt x="247" y="106"/>
                  </a:lnTo>
                  <a:lnTo>
                    <a:pt x="328" y="170"/>
                  </a:lnTo>
                  <a:lnTo>
                    <a:pt x="410" y="227"/>
                  </a:lnTo>
                  <a:lnTo>
                    <a:pt x="497" y="278"/>
                  </a:lnTo>
                  <a:lnTo>
                    <a:pt x="584" y="323"/>
                  </a:lnTo>
                  <a:lnTo>
                    <a:pt x="675" y="361"/>
                  </a:lnTo>
                  <a:lnTo>
                    <a:pt x="765" y="391"/>
                  </a:lnTo>
                  <a:lnTo>
                    <a:pt x="858" y="415"/>
                  </a:lnTo>
                  <a:lnTo>
                    <a:pt x="951" y="432"/>
                  </a:lnTo>
                  <a:lnTo>
                    <a:pt x="1045" y="442"/>
                  </a:lnTo>
                  <a:lnTo>
                    <a:pt x="1139" y="446"/>
                  </a:lnTo>
                  <a:lnTo>
                    <a:pt x="1234" y="442"/>
                  </a:lnTo>
                  <a:lnTo>
                    <a:pt x="1328" y="432"/>
                  </a:lnTo>
                  <a:lnTo>
                    <a:pt x="1422" y="415"/>
                  </a:lnTo>
                  <a:lnTo>
                    <a:pt x="1514" y="391"/>
                  </a:lnTo>
                  <a:lnTo>
                    <a:pt x="1605" y="361"/>
                  </a:lnTo>
                  <a:lnTo>
                    <a:pt x="1696" y="323"/>
                  </a:lnTo>
                  <a:lnTo>
                    <a:pt x="1783" y="278"/>
                  </a:lnTo>
                  <a:lnTo>
                    <a:pt x="1868" y="227"/>
                  </a:lnTo>
                  <a:lnTo>
                    <a:pt x="1952" y="170"/>
                  </a:lnTo>
                  <a:lnTo>
                    <a:pt x="2032" y="106"/>
                  </a:lnTo>
                  <a:lnTo>
                    <a:pt x="2111" y="34"/>
                  </a:lnTo>
                  <a:lnTo>
                    <a:pt x="2130" y="18"/>
                  </a:lnTo>
                  <a:lnTo>
                    <a:pt x="2151" y="6"/>
                  </a:lnTo>
                  <a:lnTo>
                    <a:pt x="2173" y="1"/>
                  </a:lnTo>
                  <a:lnTo>
                    <a:pt x="2196" y="0"/>
                  </a:lnTo>
                  <a:lnTo>
                    <a:pt x="2217" y="3"/>
                  </a:lnTo>
                  <a:lnTo>
                    <a:pt x="2238" y="13"/>
                  </a:lnTo>
                  <a:lnTo>
                    <a:pt x="2255" y="28"/>
                  </a:lnTo>
                  <a:lnTo>
                    <a:pt x="2268" y="48"/>
                  </a:lnTo>
                  <a:lnTo>
                    <a:pt x="2276" y="72"/>
                  </a:lnTo>
                  <a:lnTo>
                    <a:pt x="2278" y="96"/>
                  </a:lnTo>
                  <a:lnTo>
                    <a:pt x="2276" y="124"/>
                  </a:lnTo>
                  <a:lnTo>
                    <a:pt x="2266" y="150"/>
                  </a:lnTo>
                  <a:lnTo>
                    <a:pt x="2253" y="175"/>
                  </a:lnTo>
                  <a:lnTo>
                    <a:pt x="2234" y="197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1615" y="7108"/>
              <a:ext cx="4308" cy="4308"/>
            </a:xfrm>
            <a:custGeom>
              <a:avLst/>
              <a:gdLst>
                <a:gd name="T0" fmla="*/ 1767 w 4308"/>
                <a:gd name="T1" fmla="*/ 4274 h 4308"/>
                <a:gd name="T2" fmla="*/ 1287 w 4308"/>
                <a:gd name="T3" fmla="*/ 4126 h 4308"/>
                <a:gd name="T4" fmla="*/ 863 w 4308"/>
                <a:gd name="T5" fmla="*/ 3877 h 4308"/>
                <a:gd name="T6" fmla="*/ 506 w 4308"/>
                <a:gd name="T7" fmla="*/ 3541 h 4308"/>
                <a:gd name="T8" fmla="*/ 234 w 4308"/>
                <a:gd name="T9" fmla="*/ 3133 h 4308"/>
                <a:gd name="T10" fmla="*/ 60 w 4308"/>
                <a:gd name="T11" fmla="*/ 2665 h 4308"/>
                <a:gd name="T12" fmla="*/ 0 w 4308"/>
                <a:gd name="T13" fmla="*/ 2153 h 4308"/>
                <a:gd name="T14" fmla="*/ 60 w 4308"/>
                <a:gd name="T15" fmla="*/ 1643 h 4308"/>
                <a:gd name="T16" fmla="*/ 234 w 4308"/>
                <a:gd name="T17" fmla="*/ 1175 h 4308"/>
                <a:gd name="T18" fmla="*/ 506 w 4308"/>
                <a:gd name="T19" fmla="*/ 767 h 4308"/>
                <a:gd name="T20" fmla="*/ 863 w 4308"/>
                <a:gd name="T21" fmla="*/ 431 h 4308"/>
                <a:gd name="T22" fmla="*/ 1287 w 4308"/>
                <a:gd name="T23" fmla="*/ 182 h 4308"/>
                <a:gd name="T24" fmla="*/ 1767 w 4308"/>
                <a:gd name="T25" fmla="*/ 34 h 4308"/>
                <a:gd name="T26" fmla="*/ 2286 w 4308"/>
                <a:gd name="T27" fmla="*/ 4 h 4308"/>
                <a:gd name="T28" fmla="*/ 2786 w 4308"/>
                <a:gd name="T29" fmla="*/ 94 h 4308"/>
                <a:gd name="T30" fmla="*/ 3240 w 4308"/>
                <a:gd name="T31" fmla="*/ 294 h 4308"/>
                <a:gd name="T32" fmla="*/ 3633 w 4308"/>
                <a:gd name="T33" fmla="*/ 589 h 4308"/>
                <a:gd name="T34" fmla="*/ 3948 w 4308"/>
                <a:gd name="T35" fmla="*/ 963 h 4308"/>
                <a:gd name="T36" fmla="*/ 4173 w 4308"/>
                <a:gd name="T37" fmla="*/ 1403 h 4308"/>
                <a:gd name="T38" fmla="*/ 4292 w 4308"/>
                <a:gd name="T39" fmla="*/ 1894 h 4308"/>
                <a:gd name="T40" fmla="*/ 4292 w 4308"/>
                <a:gd name="T41" fmla="*/ 2414 h 4308"/>
                <a:gd name="T42" fmla="*/ 4173 w 4308"/>
                <a:gd name="T43" fmla="*/ 2905 h 4308"/>
                <a:gd name="T44" fmla="*/ 3948 w 4308"/>
                <a:gd name="T45" fmla="*/ 3345 h 4308"/>
                <a:gd name="T46" fmla="*/ 3633 w 4308"/>
                <a:gd name="T47" fmla="*/ 3719 h 4308"/>
                <a:gd name="T48" fmla="*/ 3240 w 4308"/>
                <a:gd name="T49" fmla="*/ 4014 h 4308"/>
                <a:gd name="T50" fmla="*/ 2786 w 4308"/>
                <a:gd name="T51" fmla="*/ 4214 h 4308"/>
                <a:gd name="T52" fmla="*/ 2286 w 4308"/>
                <a:gd name="T53" fmla="*/ 4304 h 4308"/>
                <a:gd name="T54" fmla="*/ 1903 w 4308"/>
                <a:gd name="T55" fmla="*/ 247 h 4308"/>
                <a:gd name="T56" fmla="*/ 1433 w 4308"/>
                <a:gd name="T57" fmla="*/ 370 h 4308"/>
                <a:gd name="T58" fmla="*/ 1018 w 4308"/>
                <a:gd name="T59" fmla="*/ 602 h 4308"/>
                <a:gd name="T60" fmla="*/ 675 w 4308"/>
                <a:gd name="T61" fmla="*/ 925 h 4308"/>
                <a:gd name="T62" fmla="*/ 419 w 4308"/>
                <a:gd name="T63" fmla="*/ 1325 h 4308"/>
                <a:gd name="T64" fmla="*/ 267 w 4308"/>
                <a:gd name="T65" fmla="*/ 1782 h 4308"/>
                <a:gd name="T66" fmla="*/ 234 w 4308"/>
                <a:gd name="T67" fmla="*/ 2280 h 4308"/>
                <a:gd name="T68" fmla="*/ 328 w 4308"/>
                <a:gd name="T69" fmla="*/ 2761 h 4308"/>
                <a:gd name="T70" fmla="*/ 535 w 4308"/>
                <a:gd name="T71" fmla="*/ 3191 h 4308"/>
                <a:gd name="T72" fmla="*/ 836 w 4308"/>
                <a:gd name="T73" fmla="*/ 3554 h 4308"/>
                <a:gd name="T74" fmla="*/ 1219 w 4308"/>
                <a:gd name="T75" fmla="*/ 3834 h 4308"/>
                <a:gd name="T76" fmla="*/ 1662 w 4308"/>
                <a:gd name="T77" fmla="*/ 4014 h 4308"/>
                <a:gd name="T78" fmla="*/ 2153 w 4308"/>
                <a:gd name="T79" fmla="*/ 4076 h 4308"/>
                <a:gd name="T80" fmla="*/ 2646 w 4308"/>
                <a:gd name="T81" fmla="*/ 4014 h 4308"/>
                <a:gd name="T82" fmla="*/ 3089 w 4308"/>
                <a:gd name="T83" fmla="*/ 3834 h 4308"/>
                <a:gd name="T84" fmla="*/ 3470 w 4308"/>
                <a:gd name="T85" fmla="*/ 3554 h 4308"/>
                <a:gd name="T86" fmla="*/ 3773 w 4308"/>
                <a:gd name="T87" fmla="*/ 3191 h 4308"/>
                <a:gd name="T88" fmla="*/ 3978 w 4308"/>
                <a:gd name="T89" fmla="*/ 2761 h 4308"/>
                <a:gd name="T90" fmla="*/ 4072 w 4308"/>
                <a:gd name="T91" fmla="*/ 2280 h 4308"/>
                <a:gd name="T92" fmla="*/ 4041 w 4308"/>
                <a:gd name="T93" fmla="*/ 1782 h 4308"/>
                <a:gd name="T94" fmla="*/ 3889 w 4308"/>
                <a:gd name="T95" fmla="*/ 1325 h 4308"/>
                <a:gd name="T96" fmla="*/ 3633 w 4308"/>
                <a:gd name="T97" fmla="*/ 925 h 4308"/>
                <a:gd name="T98" fmla="*/ 3288 w 4308"/>
                <a:gd name="T99" fmla="*/ 602 h 4308"/>
                <a:gd name="T100" fmla="*/ 2873 w 4308"/>
                <a:gd name="T101" fmla="*/ 370 h 4308"/>
                <a:gd name="T102" fmla="*/ 2405 w 4308"/>
                <a:gd name="T103" fmla="*/ 247 h 4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08" h="4308">
                  <a:moveTo>
                    <a:pt x="2153" y="4308"/>
                  </a:moveTo>
                  <a:lnTo>
                    <a:pt x="2022" y="4304"/>
                  </a:lnTo>
                  <a:lnTo>
                    <a:pt x="1894" y="4292"/>
                  </a:lnTo>
                  <a:lnTo>
                    <a:pt x="1767" y="4274"/>
                  </a:lnTo>
                  <a:lnTo>
                    <a:pt x="1643" y="4248"/>
                  </a:lnTo>
                  <a:lnTo>
                    <a:pt x="1521" y="4214"/>
                  </a:lnTo>
                  <a:lnTo>
                    <a:pt x="1403" y="4173"/>
                  </a:lnTo>
                  <a:lnTo>
                    <a:pt x="1287" y="4126"/>
                  </a:lnTo>
                  <a:lnTo>
                    <a:pt x="1175" y="4074"/>
                  </a:lnTo>
                  <a:lnTo>
                    <a:pt x="1067" y="4014"/>
                  </a:lnTo>
                  <a:lnTo>
                    <a:pt x="962" y="3948"/>
                  </a:lnTo>
                  <a:lnTo>
                    <a:pt x="863" y="3877"/>
                  </a:lnTo>
                  <a:lnTo>
                    <a:pt x="766" y="3802"/>
                  </a:lnTo>
                  <a:lnTo>
                    <a:pt x="675" y="3719"/>
                  </a:lnTo>
                  <a:lnTo>
                    <a:pt x="588" y="3633"/>
                  </a:lnTo>
                  <a:lnTo>
                    <a:pt x="506" y="3541"/>
                  </a:lnTo>
                  <a:lnTo>
                    <a:pt x="431" y="3445"/>
                  </a:lnTo>
                  <a:lnTo>
                    <a:pt x="359" y="3345"/>
                  </a:lnTo>
                  <a:lnTo>
                    <a:pt x="294" y="3240"/>
                  </a:lnTo>
                  <a:lnTo>
                    <a:pt x="234" y="3133"/>
                  </a:lnTo>
                  <a:lnTo>
                    <a:pt x="182" y="3020"/>
                  </a:lnTo>
                  <a:lnTo>
                    <a:pt x="135" y="2905"/>
                  </a:lnTo>
                  <a:lnTo>
                    <a:pt x="94" y="2787"/>
                  </a:lnTo>
                  <a:lnTo>
                    <a:pt x="60" y="2665"/>
                  </a:lnTo>
                  <a:lnTo>
                    <a:pt x="34" y="2541"/>
                  </a:lnTo>
                  <a:lnTo>
                    <a:pt x="16" y="2414"/>
                  </a:lnTo>
                  <a:lnTo>
                    <a:pt x="4" y="2284"/>
                  </a:lnTo>
                  <a:lnTo>
                    <a:pt x="0" y="2153"/>
                  </a:lnTo>
                  <a:lnTo>
                    <a:pt x="4" y="2022"/>
                  </a:lnTo>
                  <a:lnTo>
                    <a:pt x="16" y="1894"/>
                  </a:lnTo>
                  <a:lnTo>
                    <a:pt x="34" y="1767"/>
                  </a:lnTo>
                  <a:lnTo>
                    <a:pt x="60" y="1643"/>
                  </a:lnTo>
                  <a:lnTo>
                    <a:pt x="94" y="1521"/>
                  </a:lnTo>
                  <a:lnTo>
                    <a:pt x="135" y="1403"/>
                  </a:lnTo>
                  <a:lnTo>
                    <a:pt x="182" y="1287"/>
                  </a:lnTo>
                  <a:lnTo>
                    <a:pt x="234" y="1175"/>
                  </a:lnTo>
                  <a:lnTo>
                    <a:pt x="294" y="1067"/>
                  </a:lnTo>
                  <a:lnTo>
                    <a:pt x="359" y="963"/>
                  </a:lnTo>
                  <a:lnTo>
                    <a:pt x="431" y="863"/>
                  </a:lnTo>
                  <a:lnTo>
                    <a:pt x="506" y="767"/>
                  </a:lnTo>
                  <a:lnTo>
                    <a:pt x="588" y="675"/>
                  </a:lnTo>
                  <a:lnTo>
                    <a:pt x="675" y="589"/>
                  </a:lnTo>
                  <a:lnTo>
                    <a:pt x="766" y="507"/>
                  </a:lnTo>
                  <a:lnTo>
                    <a:pt x="863" y="431"/>
                  </a:lnTo>
                  <a:lnTo>
                    <a:pt x="962" y="360"/>
                  </a:lnTo>
                  <a:lnTo>
                    <a:pt x="1067" y="294"/>
                  </a:lnTo>
                  <a:lnTo>
                    <a:pt x="1175" y="234"/>
                  </a:lnTo>
                  <a:lnTo>
                    <a:pt x="1287" y="182"/>
                  </a:lnTo>
                  <a:lnTo>
                    <a:pt x="1403" y="135"/>
                  </a:lnTo>
                  <a:lnTo>
                    <a:pt x="1521" y="94"/>
                  </a:lnTo>
                  <a:lnTo>
                    <a:pt x="1643" y="60"/>
                  </a:lnTo>
                  <a:lnTo>
                    <a:pt x="1767" y="34"/>
                  </a:lnTo>
                  <a:lnTo>
                    <a:pt x="1894" y="16"/>
                  </a:lnTo>
                  <a:lnTo>
                    <a:pt x="2022" y="4"/>
                  </a:lnTo>
                  <a:lnTo>
                    <a:pt x="2153" y="0"/>
                  </a:lnTo>
                  <a:lnTo>
                    <a:pt x="2286" y="4"/>
                  </a:lnTo>
                  <a:lnTo>
                    <a:pt x="2414" y="16"/>
                  </a:lnTo>
                  <a:lnTo>
                    <a:pt x="2541" y="34"/>
                  </a:lnTo>
                  <a:lnTo>
                    <a:pt x="2665" y="60"/>
                  </a:lnTo>
                  <a:lnTo>
                    <a:pt x="2786" y="94"/>
                  </a:lnTo>
                  <a:lnTo>
                    <a:pt x="2905" y="135"/>
                  </a:lnTo>
                  <a:lnTo>
                    <a:pt x="3020" y="182"/>
                  </a:lnTo>
                  <a:lnTo>
                    <a:pt x="3133" y="234"/>
                  </a:lnTo>
                  <a:lnTo>
                    <a:pt x="3240" y="294"/>
                  </a:lnTo>
                  <a:lnTo>
                    <a:pt x="3345" y="360"/>
                  </a:lnTo>
                  <a:lnTo>
                    <a:pt x="3445" y="431"/>
                  </a:lnTo>
                  <a:lnTo>
                    <a:pt x="3541" y="507"/>
                  </a:lnTo>
                  <a:lnTo>
                    <a:pt x="3633" y="589"/>
                  </a:lnTo>
                  <a:lnTo>
                    <a:pt x="3719" y="675"/>
                  </a:lnTo>
                  <a:lnTo>
                    <a:pt x="3800" y="767"/>
                  </a:lnTo>
                  <a:lnTo>
                    <a:pt x="3877" y="863"/>
                  </a:lnTo>
                  <a:lnTo>
                    <a:pt x="3948" y="963"/>
                  </a:lnTo>
                  <a:lnTo>
                    <a:pt x="4014" y="1067"/>
                  </a:lnTo>
                  <a:lnTo>
                    <a:pt x="4072" y="1175"/>
                  </a:lnTo>
                  <a:lnTo>
                    <a:pt x="4126" y="1287"/>
                  </a:lnTo>
                  <a:lnTo>
                    <a:pt x="4173" y="1403"/>
                  </a:lnTo>
                  <a:lnTo>
                    <a:pt x="4214" y="1521"/>
                  </a:lnTo>
                  <a:lnTo>
                    <a:pt x="4247" y="1643"/>
                  </a:lnTo>
                  <a:lnTo>
                    <a:pt x="4273" y="1767"/>
                  </a:lnTo>
                  <a:lnTo>
                    <a:pt x="4292" y="1894"/>
                  </a:lnTo>
                  <a:lnTo>
                    <a:pt x="4304" y="2022"/>
                  </a:lnTo>
                  <a:lnTo>
                    <a:pt x="4308" y="2153"/>
                  </a:lnTo>
                  <a:lnTo>
                    <a:pt x="4304" y="2284"/>
                  </a:lnTo>
                  <a:lnTo>
                    <a:pt x="4292" y="2414"/>
                  </a:lnTo>
                  <a:lnTo>
                    <a:pt x="4273" y="2541"/>
                  </a:lnTo>
                  <a:lnTo>
                    <a:pt x="4247" y="2665"/>
                  </a:lnTo>
                  <a:lnTo>
                    <a:pt x="4214" y="2787"/>
                  </a:lnTo>
                  <a:lnTo>
                    <a:pt x="4173" y="2905"/>
                  </a:lnTo>
                  <a:lnTo>
                    <a:pt x="4126" y="3020"/>
                  </a:lnTo>
                  <a:lnTo>
                    <a:pt x="4072" y="3133"/>
                  </a:lnTo>
                  <a:lnTo>
                    <a:pt x="4014" y="3240"/>
                  </a:lnTo>
                  <a:lnTo>
                    <a:pt x="3948" y="3345"/>
                  </a:lnTo>
                  <a:lnTo>
                    <a:pt x="3877" y="3445"/>
                  </a:lnTo>
                  <a:lnTo>
                    <a:pt x="3800" y="3541"/>
                  </a:lnTo>
                  <a:lnTo>
                    <a:pt x="3719" y="3633"/>
                  </a:lnTo>
                  <a:lnTo>
                    <a:pt x="3633" y="3719"/>
                  </a:lnTo>
                  <a:lnTo>
                    <a:pt x="3541" y="3802"/>
                  </a:lnTo>
                  <a:lnTo>
                    <a:pt x="3445" y="3877"/>
                  </a:lnTo>
                  <a:lnTo>
                    <a:pt x="3345" y="3948"/>
                  </a:lnTo>
                  <a:lnTo>
                    <a:pt x="3240" y="4014"/>
                  </a:lnTo>
                  <a:lnTo>
                    <a:pt x="3133" y="4074"/>
                  </a:lnTo>
                  <a:lnTo>
                    <a:pt x="3020" y="4126"/>
                  </a:lnTo>
                  <a:lnTo>
                    <a:pt x="2905" y="4173"/>
                  </a:lnTo>
                  <a:lnTo>
                    <a:pt x="2786" y="4214"/>
                  </a:lnTo>
                  <a:lnTo>
                    <a:pt x="2665" y="4248"/>
                  </a:lnTo>
                  <a:lnTo>
                    <a:pt x="2541" y="4274"/>
                  </a:lnTo>
                  <a:lnTo>
                    <a:pt x="2414" y="4292"/>
                  </a:lnTo>
                  <a:lnTo>
                    <a:pt x="2286" y="4304"/>
                  </a:lnTo>
                  <a:lnTo>
                    <a:pt x="2153" y="4308"/>
                  </a:lnTo>
                  <a:close/>
                  <a:moveTo>
                    <a:pt x="2153" y="230"/>
                  </a:moveTo>
                  <a:lnTo>
                    <a:pt x="2028" y="236"/>
                  </a:lnTo>
                  <a:lnTo>
                    <a:pt x="1903" y="247"/>
                  </a:lnTo>
                  <a:lnTo>
                    <a:pt x="1782" y="267"/>
                  </a:lnTo>
                  <a:lnTo>
                    <a:pt x="1662" y="294"/>
                  </a:lnTo>
                  <a:lnTo>
                    <a:pt x="1546" y="329"/>
                  </a:lnTo>
                  <a:lnTo>
                    <a:pt x="1433" y="370"/>
                  </a:lnTo>
                  <a:lnTo>
                    <a:pt x="1325" y="419"/>
                  </a:lnTo>
                  <a:lnTo>
                    <a:pt x="1219" y="474"/>
                  </a:lnTo>
                  <a:lnTo>
                    <a:pt x="1117" y="535"/>
                  </a:lnTo>
                  <a:lnTo>
                    <a:pt x="1018" y="602"/>
                  </a:lnTo>
                  <a:lnTo>
                    <a:pt x="925" y="675"/>
                  </a:lnTo>
                  <a:lnTo>
                    <a:pt x="836" y="754"/>
                  </a:lnTo>
                  <a:lnTo>
                    <a:pt x="753" y="836"/>
                  </a:lnTo>
                  <a:lnTo>
                    <a:pt x="675" y="925"/>
                  </a:lnTo>
                  <a:lnTo>
                    <a:pt x="602" y="1018"/>
                  </a:lnTo>
                  <a:lnTo>
                    <a:pt x="535" y="1117"/>
                  </a:lnTo>
                  <a:lnTo>
                    <a:pt x="474" y="1219"/>
                  </a:lnTo>
                  <a:lnTo>
                    <a:pt x="419" y="1325"/>
                  </a:lnTo>
                  <a:lnTo>
                    <a:pt x="370" y="1433"/>
                  </a:lnTo>
                  <a:lnTo>
                    <a:pt x="328" y="1546"/>
                  </a:lnTo>
                  <a:lnTo>
                    <a:pt x="294" y="1662"/>
                  </a:lnTo>
                  <a:lnTo>
                    <a:pt x="267" y="1782"/>
                  </a:lnTo>
                  <a:lnTo>
                    <a:pt x="247" y="1903"/>
                  </a:lnTo>
                  <a:lnTo>
                    <a:pt x="234" y="2028"/>
                  </a:lnTo>
                  <a:lnTo>
                    <a:pt x="230" y="2153"/>
                  </a:lnTo>
                  <a:lnTo>
                    <a:pt x="234" y="2280"/>
                  </a:lnTo>
                  <a:lnTo>
                    <a:pt x="247" y="2405"/>
                  </a:lnTo>
                  <a:lnTo>
                    <a:pt x="267" y="2526"/>
                  </a:lnTo>
                  <a:lnTo>
                    <a:pt x="294" y="2646"/>
                  </a:lnTo>
                  <a:lnTo>
                    <a:pt x="328" y="2761"/>
                  </a:lnTo>
                  <a:lnTo>
                    <a:pt x="370" y="2875"/>
                  </a:lnTo>
                  <a:lnTo>
                    <a:pt x="419" y="2983"/>
                  </a:lnTo>
                  <a:lnTo>
                    <a:pt x="474" y="3089"/>
                  </a:lnTo>
                  <a:lnTo>
                    <a:pt x="535" y="3191"/>
                  </a:lnTo>
                  <a:lnTo>
                    <a:pt x="602" y="3290"/>
                  </a:lnTo>
                  <a:lnTo>
                    <a:pt x="675" y="3383"/>
                  </a:lnTo>
                  <a:lnTo>
                    <a:pt x="753" y="3470"/>
                  </a:lnTo>
                  <a:lnTo>
                    <a:pt x="836" y="3554"/>
                  </a:lnTo>
                  <a:lnTo>
                    <a:pt x="925" y="3633"/>
                  </a:lnTo>
                  <a:lnTo>
                    <a:pt x="1018" y="3706"/>
                  </a:lnTo>
                  <a:lnTo>
                    <a:pt x="1117" y="3773"/>
                  </a:lnTo>
                  <a:lnTo>
                    <a:pt x="1219" y="3834"/>
                  </a:lnTo>
                  <a:lnTo>
                    <a:pt x="1325" y="3889"/>
                  </a:lnTo>
                  <a:lnTo>
                    <a:pt x="1433" y="3938"/>
                  </a:lnTo>
                  <a:lnTo>
                    <a:pt x="1546" y="3978"/>
                  </a:lnTo>
                  <a:lnTo>
                    <a:pt x="1662" y="4014"/>
                  </a:lnTo>
                  <a:lnTo>
                    <a:pt x="1782" y="4041"/>
                  </a:lnTo>
                  <a:lnTo>
                    <a:pt x="1903" y="4061"/>
                  </a:lnTo>
                  <a:lnTo>
                    <a:pt x="2028" y="4073"/>
                  </a:lnTo>
                  <a:lnTo>
                    <a:pt x="2153" y="4076"/>
                  </a:lnTo>
                  <a:lnTo>
                    <a:pt x="2280" y="4073"/>
                  </a:lnTo>
                  <a:lnTo>
                    <a:pt x="2405" y="4061"/>
                  </a:lnTo>
                  <a:lnTo>
                    <a:pt x="2526" y="4041"/>
                  </a:lnTo>
                  <a:lnTo>
                    <a:pt x="2646" y="4014"/>
                  </a:lnTo>
                  <a:lnTo>
                    <a:pt x="2761" y="3978"/>
                  </a:lnTo>
                  <a:lnTo>
                    <a:pt x="2873" y="3938"/>
                  </a:lnTo>
                  <a:lnTo>
                    <a:pt x="2983" y="3889"/>
                  </a:lnTo>
                  <a:lnTo>
                    <a:pt x="3089" y="3834"/>
                  </a:lnTo>
                  <a:lnTo>
                    <a:pt x="3191" y="3773"/>
                  </a:lnTo>
                  <a:lnTo>
                    <a:pt x="3288" y="3706"/>
                  </a:lnTo>
                  <a:lnTo>
                    <a:pt x="3383" y="3633"/>
                  </a:lnTo>
                  <a:lnTo>
                    <a:pt x="3470" y="3554"/>
                  </a:lnTo>
                  <a:lnTo>
                    <a:pt x="3554" y="3470"/>
                  </a:lnTo>
                  <a:lnTo>
                    <a:pt x="3633" y="3383"/>
                  </a:lnTo>
                  <a:lnTo>
                    <a:pt x="3706" y="3290"/>
                  </a:lnTo>
                  <a:lnTo>
                    <a:pt x="3773" y="3191"/>
                  </a:lnTo>
                  <a:lnTo>
                    <a:pt x="3834" y="3089"/>
                  </a:lnTo>
                  <a:lnTo>
                    <a:pt x="3889" y="2983"/>
                  </a:lnTo>
                  <a:lnTo>
                    <a:pt x="3938" y="2875"/>
                  </a:lnTo>
                  <a:lnTo>
                    <a:pt x="3978" y="2761"/>
                  </a:lnTo>
                  <a:lnTo>
                    <a:pt x="4014" y="2646"/>
                  </a:lnTo>
                  <a:lnTo>
                    <a:pt x="4041" y="2526"/>
                  </a:lnTo>
                  <a:lnTo>
                    <a:pt x="4061" y="2405"/>
                  </a:lnTo>
                  <a:lnTo>
                    <a:pt x="4072" y="2280"/>
                  </a:lnTo>
                  <a:lnTo>
                    <a:pt x="4076" y="2153"/>
                  </a:lnTo>
                  <a:lnTo>
                    <a:pt x="4072" y="2028"/>
                  </a:lnTo>
                  <a:lnTo>
                    <a:pt x="4061" y="1903"/>
                  </a:lnTo>
                  <a:lnTo>
                    <a:pt x="4041" y="1782"/>
                  </a:lnTo>
                  <a:lnTo>
                    <a:pt x="4014" y="1662"/>
                  </a:lnTo>
                  <a:lnTo>
                    <a:pt x="3978" y="1546"/>
                  </a:lnTo>
                  <a:lnTo>
                    <a:pt x="3938" y="1433"/>
                  </a:lnTo>
                  <a:lnTo>
                    <a:pt x="3889" y="1325"/>
                  </a:lnTo>
                  <a:lnTo>
                    <a:pt x="3834" y="1219"/>
                  </a:lnTo>
                  <a:lnTo>
                    <a:pt x="3773" y="1117"/>
                  </a:lnTo>
                  <a:lnTo>
                    <a:pt x="3706" y="1018"/>
                  </a:lnTo>
                  <a:lnTo>
                    <a:pt x="3633" y="925"/>
                  </a:lnTo>
                  <a:lnTo>
                    <a:pt x="3554" y="836"/>
                  </a:lnTo>
                  <a:lnTo>
                    <a:pt x="3470" y="754"/>
                  </a:lnTo>
                  <a:lnTo>
                    <a:pt x="3383" y="675"/>
                  </a:lnTo>
                  <a:lnTo>
                    <a:pt x="3288" y="602"/>
                  </a:lnTo>
                  <a:lnTo>
                    <a:pt x="3191" y="535"/>
                  </a:lnTo>
                  <a:lnTo>
                    <a:pt x="3089" y="474"/>
                  </a:lnTo>
                  <a:lnTo>
                    <a:pt x="2983" y="419"/>
                  </a:lnTo>
                  <a:lnTo>
                    <a:pt x="2873" y="370"/>
                  </a:lnTo>
                  <a:lnTo>
                    <a:pt x="2761" y="329"/>
                  </a:lnTo>
                  <a:lnTo>
                    <a:pt x="2646" y="294"/>
                  </a:lnTo>
                  <a:lnTo>
                    <a:pt x="2526" y="267"/>
                  </a:lnTo>
                  <a:lnTo>
                    <a:pt x="2405" y="247"/>
                  </a:lnTo>
                  <a:lnTo>
                    <a:pt x="2280" y="236"/>
                  </a:lnTo>
                  <a:lnTo>
                    <a:pt x="2153" y="23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947568" y="1936876"/>
            <a:ext cx="868291" cy="868289"/>
            <a:chOff x="12832052" y="2599088"/>
            <a:chExt cx="1000303" cy="1000303"/>
          </a:xfrm>
        </p:grpSpPr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12997608" y="2779505"/>
              <a:ext cx="668494" cy="675692"/>
            </a:xfrm>
            <a:custGeom>
              <a:avLst/>
              <a:gdLst>
                <a:gd name="T0" fmla="*/ 721 w 2879"/>
                <a:gd name="T1" fmla="*/ 2861 h 2910"/>
                <a:gd name="T2" fmla="*/ 674 w 2879"/>
                <a:gd name="T3" fmla="*/ 2343 h 2910"/>
                <a:gd name="T4" fmla="*/ 746 w 2879"/>
                <a:gd name="T5" fmla="*/ 2209 h 2910"/>
                <a:gd name="T6" fmla="*/ 935 w 2879"/>
                <a:gd name="T7" fmla="*/ 2178 h 2910"/>
                <a:gd name="T8" fmla="*/ 1111 w 2879"/>
                <a:gd name="T9" fmla="*/ 1963 h 2910"/>
                <a:gd name="T10" fmla="*/ 1173 w 2879"/>
                <a:gd name="T11" fmla="*/ 1759 h 2910"/>
                <a:gd name="T12" fmla="*/ 1070 w 2879"/>
                <a:gd name="T13" fmla="*/ 1654 h 2910"/>
                <a:gd name="T14" fmla="*/ 623 w 2879"/>
                <a:gd name="T15" fmla="*/ 1426 h 2910"/>
                <a:gd name="T16" fmla="*/ 257 w 2879"/>
                <a:gd name="T17" fmla="*/ 1039 h 2910"/>
                <a:gd name="T18" fmla="*/ 4 w 2879"/>
                <a:gd name="T19" fmla="*/ 524 h 2910"/>
                <a:gd name="T20" fmla="*/ 42 w 2879"/>
                <a:gd name="T21" fmla="*/ 433 h 2910"/>
                <a:gd name="T22" fmla="*/ 503 w 2879"/>
                <a:gd name="T23" fmla="*/ 439 h 2910"/>
                <a:gd name="T24" fmla="*/ 518 w 2879"/>
                <a:gd name="T25" fmla="*/ 545 h 2910"/>
                <a:gd name="T26" fmla="*/ 194 w 2879"/>
                <a:gd name="T27" fmla="*/ 600 h 2910"/>
                <a:gd name="T28" fmla="*/ 459 w 2879"/>
                <a:gd name="T29" fmla="*/ 1059 h 2910"/>
                <a:gd name="T30" fmla="*/ 829 w 2879"/>
                <a:gd name="T31" fmla="*/ 1382 h 2910"/>
                <a:gd name="T32" fmla="*/ 920 w 2879"/>
                <a:gd name="T33" fmla="*/ 1311 h 2910"/>
                <a:gd name="T34" fmla="*/ 729 w 2879"/>
                <a:gd name="T35" fmla="*/ 878 h 2910"/>
                <a:gd name="T36" fmla="*/ 628 w 2879"/>
                <a:gd name="T37" fmla="*/ 318 h 2910"/>
                <a:gd name="T38" fmla="*/ 651 w 2879"/>
                <a:gd name="T39" fmla="*/ 14 h 2910"/>
                <a:gd name="T40" fmla="*/ 2229 w 2879"/>
                <a:gd name="T41" fmla="*/ 14 h 2910"/>
                <a:gd name="T42" fmla="*/ 2252 w 2879"/>
                <a:gd name="T43" fmla="*/ 318 h 2910"/>
                <a:gd name="T44" fmla="*/ 2151 w 2879"/>
                <a:gd name="T45" fmla="*/ 877 h 2910"/>
                <a:gd name="T46" fmla="*/ 1960 w 2879"/>
                <a:gd name="T47" fmla="*/ 1310 h 2910"/>
                <a:gd name="T48" fmla="*/ 2051 w 2879"/>
                <a:gd name="T49" fmla="*/ 1382 h 2910"/>
                <a:gd name="T50" fmla="*/ 2419 w 2879"/>
                <a:gd name="T51" fmla="*/ 1059 h 2910"/>
                <a:gd name="T52" fmla="*/ 2686 w 2879"/>
                <a:gd name="T53" fmla="*/ 600 h 2910"/>
                <a:gd name="T54" fmla="*/ 2349 w 2879"/>
                <a:gd name="T55" fmla="*/ 545 h 2910"/>
                <a:gd name="T56" fmla="*/ 2366 w 2879"/>
                <a:gd name="T57" fmla="*/ 439 h 2910"/>
                <a:gd name="T58" fmla="*/ 2838 w 2879"/>
                <a:gd name="T59" fmla="*/ 433 h 2910"/>
                <a:gd name="T60" fmla="*/ 2879 w 2879"/>
                <a:gd name="T61" fmla="*/ 506 h 2910"/>
                <a:gd name="T62" fmla="*/ 2685 w 2879"/>
                <a:gd name="T63" fmla="*/ 943 h 2910"/>
                <a:gd name="T64" fmla="*/ 2337 w 2879"/>
                <a:gd name="T65" fmla="*/ 1361 h 2910"/>
                <a:gd name="T66" fmla="*/ 1903 w 2879"/>
                <a:gd name="T67" fmla="*/ 1623 h 2910"/>
                <a:gd name="T68" fmla="*/ 1703 w 2879"/>
                <a:gd name="T69" fmla="*/ 1726 h 2910"/>
                <a:gd name="T70" fmla="*/ 1749 w 2879"/>
                <a:gd name="T71" fmla="*/ 1919 h 2910"/>
                <a:gd name="T72" fmla="*/ 1898 w 2879"/>
                <a:gd name="T73" fmla="*/ 2137 h 2910"/>
                <a:gd name="T74" fmla="*/ 2106 w 2879"/>
                <a:gd name="T75" fmla="*/ 2195 h 2910"/>
                <a:gd name="T76" fmla="*/ 2202 w 2879"/>
                <a:gd name="T77" fmla="*/ 2310 h 2910"/>
                <a:gd name="T78" fmla="*/ 2177 w 2879"/>
                <a:gd name="T79" fmla="*/ 2838 h 2910"/>
                <a:gd name="T80" fmla="*/ 2043 w 2879"/>
                <a:gd name="T81" fmla="*/ 2908 h 2910"/>
                <a:gd name="T82" fmla="*/ 2054 w 2879"/>
                <a:gd name="T83" fmla="*/ 2335 h 2910"/>
                <a:gd name="T84" fmla="*/ 1320 w 2879"/>
                <a:gd name="T85" fmla="*/ 1811 h 2910"/>
                <a:gd name="T86" fmla="*/ 1217 w 2879"/>
                <a:gd name="T87" fmla="*/ 2086 h 2910"/>
                <a:gd name="T88" fmla="*/ 1664 w 2879"/>
                <a:gd name="T89" fmla="*/ 2086 h 2910"/>
                <a:gd name="T90" fmla="*/ 1562 w 2879"/>
                <a:gd name="T91" fmla="*/ 1811 h 2910"/>
                <a:gd name="T92" fmla="*/ 1500 w 2879"/>
                <a:gd name="T93" fmla="*/ 1708 h 2910"/>
                <a:gd name="T94" fmla="*/ 1331 w 2879"/>
                <a:gd name="T95" fmla="*/ 1704 h 2910"/>
                <a:gd name="T96" fmla="*/ 805 w 2879"/>
                <a:gd name="T97" fmla="*/ 515 h 2910"/>
                <a:gd name="T98" fmla="*/ 943 w 2879"/>
                <a:gd name="T99" fmla="*/ 1023 h 2910"/>
                <a:gd name="T100" fmla="*/ 1149 w 2879"/>
                <a:gd name="T101" fmla="*/ 1362 h 2910"/>
                <a:gd name="T102" fmla="*/ 1390 w 2879"/>
                <a:gd name="T103" fmla="*/ 1505 h 2910"/>
                <a:gd name="T104" fmla="*/ 1639 w 2879"/>
                <a:gd name="T105" fmla="*/ 1442 h 2910"/>
                <a:gd name="T106" fmla="*/ 1860 w 2879"/>
                <a:gd name="T107" fmla="*/ 1184 h 2910"/>
                <a:gd name="T108" fmla="*/ 2033 w 2879"/>
                <a:gd name="T109" fmla="*/ 731 h 2910"/>
                <a:gd name="T110" fmla="*/ 2108 w 2879"/>
                <a:gd name="T111" fmla="*/ 170 h 2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879" h="2910">
                  <a:moveTo>
                    <a:pt x="835" y="2910"/>
                  </a:moveTo>
                  <a:lnTo>
                    <a:pt x="804" y="2906"/>
                  </a:lnTo>
                  <a:lnTo>
                    <a:pt x="774" y="2897"/>
                  </a:lnTo>
                  <a:lnTo>
                    <a:pt x="746" y="2882"/>
                  </a:lnTo>
                  <a:lnTo>
                    <a:pt x="721" y="2861"/>
                  </a:lnTo>
                  <a:lnTo>
                    <a:pt x="702" y="2838"/>
                  </a:lnTo>
                  <a:lnTo>
                    <a:pt x="687" y="2810"/>
                  </a:lnTo>
                  <a:lnTo>
                    <a:pt x="678" y="2780"/>
                  </a:lnTo>
                  <a:lnTo>
                    <a:pt x="674" y="2749"/>
                  </a:lnTo>
                  <a:lnTo>
                    <a:pt x="674" y="2343"/>
                  </a:lnTo>
                  <a:lnTo>
                    <a:pt x="678" y="2311"/>
                  </a:lnTo>
                  <a:lnTo>
                    <a:pt x="687" y="2281"/>
                  </a:lnTo>
                  <a:lnTo>
                    <a:pt x="702" y="2254"/>
                  </a:lnTo>
                  <a:lnTo>
                    <a:pt x="721" y="2229"/>
                  </a:lnTo>
                  <a:lnTo>
                    <a:pt x="746" y="2209"/>
                  </a:lnTo>
                  <a:lnTo>
                    <a:pt x="774" y="2195"/>
                  </a:lnTo>
                  <a:lnTo>
                    <a:pt x="804" y="2186"/>
                  </a:lnTo>
                  <a:lnTo>
                    <a:pt x="835" y="2182"/>
                  </a:lnTo>
                  <a:lnTo>
                    <a:pt x="929" y="2182"/>
                  </a:lnTo>
                  <a:lnTo>
                    <a:pt x="935" y="2178"/>
                  </a:lnTo>
                  <a:lnTo>
                    <a:pt x="982" y="2137"/>
                  </a:lnTo>
                  <a:lnTo>
                    <a:pt x="1022" y="2094"/>
                  </a:lnTo>
                  <a:lnTo>
                    <a:pt x="1058" y="2051"/>
                  </a:lnTo>
                  <a:lnTo>
                    <a:pt x="1087" y="2006"/>
                  </a:lnTo>
                  <a:lnTo>
                    <a:pt x="1111" y="1963"/>
                  </a:lnTo>
                  <a:lnTo>
                    <a:pt x="1131" y="1919"/>
                  </a:lnTo>
                  <a:lnTo>
                    <a:pt x="1147" y="1877"/>
                  </a:lnTo>
                  <a:lnTo>
                    <a:pt x="1159" y="1835"/>
                  </a:lnTo>
                  <a:lnTo>
                    <a:pt x="1168" y="1796"/>
                  </a:lnTo>
                  <a:lnTo>
                    <a:pt x="1173" y="1759"/>
                  </a:lnTo>
                  <a:lnTo>
                    <a:pt x="1177" y="1726"/>
                  </a:lnTo>
                  <a:lnTo>
                    <a:pt x="1179" y="1696"/>
                  </a:lnTo>
                  <a:lnTo>
                    <a:pt x="1179" y="1682"/>
                  </a:lnTo>
                  <a:lnTo>
                    <a:pt x="1165" y="1679"/>
                  </a:lnTo>
                  <a:lnTo>
                    <a:pt x="1070" y="1654"/>
                  </a:lnTo>
                  <a:lnTo>
                    <a:pt x="977" y="1623"/>
                  </a:lnTo>
                  <a:lnTo>
                    <a:pt x="884" y="1584"/>
                  </a:lnTo>
                  <a:lnTo>
                    <a:pt x="795" y="1538"/>
                  </a:lnTo>
                  <a:lnTo>
                    <a:pt x="708" y="1485"/>
                  </a:lnTo>
                  <a:lnTo>
                    <a:pt x="623" y="1426"/>
                  </a:lnTo>
                  <a:lnTo>
                    <a:pt x="543" y="1362"/>
                  </a:lnTo>
                  <a:lnTo>
                    <a:pt x="466" y="1290"/>
                  </a:lnTo>
                  <a:lnTo>
                    <a:pt x="391" y="1212"/>
                  </a:lnTo>
                  <a:lnTo>
                    <a:pt x="322" y="1128"/>
                  </a:lnTo>
                  <a:lnTo>
                    <a:pt x="257" y="1039"/>
                  </a:lnTo>
                  <a:lnTo>
                    <a:pt x="195" y="945"/>
                  </a:lnTo>
                  <a:lnTo>
                    <a:pt x="140" y="845"/>
                  </a:lnTo>
                  <a:lnTo>
                    <a:pt x="89" y="742"/>
                  </a:lnTo>
                  <a:lnTo>
                    <a:pt x="45" y="634"/>
                  </a:lnTo>
                  <a:lnTo>
                    <a:pt x="4" y="524"/>
                  </a:lnTo>
                  <a:lnTo>
                    <a:pt x="0" y="501"/>
                  </a:lnTo>
                  <a:lnTo>
                    <a:pt x="4" y="477"/>
                  </a:lnTo>
                  <a:lnTo>
                    <a:pt x="14" y="456"/>
                  </a:lnTo>
                  <a:lnTo>
                    <a:pt x="27" y="443"/>
                  </a:lnTo>
                  <a:lnTo>
                    <a:pt x="42" y="433"/>
                  </a:lnTo>
                  <a:lnTo>
                    <a:pt x="59" y="426"/>
                  </a:lnTo>
                  <a:lnTo>
                    <a:pt x="77" y="425"/>
                  </a:lnTo>
                  <a:lnTo>
                    <a:pt x="457" y="425"/>
                  </a:lnTo>
                  <a:lnTo>
                    <a:pt x="482" y="429"/>
                  </a:lnTo>
                  <a:lnTo>
                    <a:pt x="503" y="439"/>
                  </a:lnTo>
                  <a:lnTo>
                    <a:pt x="518" y="456"/>
                  </a:lnTo>
                  <a:lnTo>
                    <a:pt x="530" y="477"/>
                  </a:lnTo>
                  <a:lnTo>
                    <a:pt x="534" y="501"/>
                  </a:lnTo>
                  <a:lnTo>
                    <a:pt x="530" y="524"/>
                  </a:lnTo>
                  <a:lnTo>
                    <a:pt x="518" y="545"/>
                  </a:lnTo>
                  <a:lnTo>
                    <a:pt x="503" y="562"/>
                  </a:lnTo>
                  <a:lnTo>
                    <a:pt x="482" y="573"/>
                  </a:lnTo>
                  <a:lnTo>
                    <a:pt x="457" y="577"/>
                  </a:lnTo>
                  <a:lnTo>
                    <a:pt x="185" y="577"/>
                  </a:lnTo>
                  <a:lnTo>
                    <a:pt x="194" y="600"/>
                  </a:lnTo>
                  <a:lnTo>
                    <a:pt x="238" y="703"/>
                  </a:lnTo>
                  <a:lnTo>
                    <a:pt x="287" y="798"/>
                  </a:lnTo>
                  <a:lnTo>
                    <a:pt x="340" y="891"/>
                  </a:lnTo>
                  <a:lnTo>
                    <a:pt x="398" y="977"/>
                  </a:lnTo>
                  <a:lnTo>
                    <a:pt x="459" y="1059"/>
                  </a:lnTo>
                  <a:lnTo>
                    <a:pt x="526" y="1136"/>
                  </a:lnTo>
                  <a:lnTo>
                    <a:pt x="597" y="1207"/>
                  </a:lnTo>
                  <a:lnTo>
                    <a:pt x="670" y="1271"/>
                  </a:lnTo>
                  <a:lnTo>
                    <a:pt x="747" y="1330"/>
                  </a:lnTo>
                  <a:lnTo>
                    <a:pt x="829" y="1382"/>
                  </a:lnTo>
                  <a:lnTo>
                    <a:pt x="912" y="1429"/>
                  </a:lnTo>
                  <a:lnTo>
                    <a:pt x="999" y="1468"/>
                  </a:lnTo>
                  <a:lnTo>
                    <a:pt x="1017" y="1442"/>
                  </a:lnTo>
                  <a:lnTo>
                    <a:pt x="967" y="1379"/>
                  </a:lnTo>
                  <a:lnTo>
                    <a:pt x="920" y="1311"/>
                  </a:lnTo>
                  <a:lnTo>
                    <a:pt x="876" y="1235"/>
                  </a:lnTo>
                  <a:lnTo>
                    <a:pt x="834" y="1154"/>
                  </a:lnTo>
                  <a:lnTo>
                    <a:pt x="796" y="1066"/>
                  </a:lnTo>
                  <a:lnTo>
                    <a:pt x="761" y="975"/>
                  </a:lnTo>
                  <a:lnTo>
                    <a:pt x="729" y="878"/>
                  </a:lnTo>
                  <a:lnTo>
                    <a:pt x="700" y="772"/>
                  </a:lnTo>
                  <a:lnTo>
                    <a:pt x="675" y="663"/>
                  </a:lnTo>
                  <a:lnTo>
                    <a:pt x="656" y="551"/>
                  </a:lnTo>
                  <a:lnTo>
                    <a:pt x="640" y="435"/>
                  </a:lnTo>
                  <a:lnTo>
                    <a:pt x="628" y="318"/>
                  </a:lnTo>
                  <a:lnTo>
                    <a:pt x="622" y="197"/>
                  </a:lnTo>
                  <a:lnTo>
                    <a:pt x="619" y="75"/>
                  </a:lnTo>
                  <a:lnTo>
                    <a:pt x="623" y="52"/>
                  </a:lnTo>
                  <a:lnTo>
                    <a:pt x="634" y="31"/>
                  </a:lnTo>
                  <a:lnTo>
                    <a:pt x="651" y="14"/>
                  </a:lnTo>
                  <a:lnTo>
                    <a:pt x="672" y="3"/>
                  </a:lnTo>
                  <a:lnTo>
                    <a:pt x="695" y="0"/>
                  </a:lnTo>
                  <a:lnTo>
                    <a:pt x="2185" y="0"/>
                  </a:lnTo>
                  <a:lnTo>
                    <a:pt x="2208" y="3"/>
                  </a:lnTo>
                  <a:lnTo>
                    <a:pt x="2229" y="14"/>
                  </a:lnTo>
                  <a:lnTo>
                    <a:pt x="2246" y="31"/>
                  </a:lnTo>
                  <a:lnTo>
                    <a:pt x="2257" y="52"/>
                  </a:lnTo>
                  <a:lnTo>
                    <a:pt x="2261" y="75"/>
                  </a:lnTo>
                  <a:lnTo>
                    <a:pt x="2258" y="197"/>
                  </a:lnTo>
                  <a:lnTo>
                    <a:pt x="2252" y="318"/>
                  </a:lnTo>
                  <a:lnTo>
                    <a:pt x="2240" y="435"/>
                  </a:lnTo>
                  <a:lnTo>
                    <a:pt x="2224" y="551"/>
                  </a:lnTo>
                  <a:lnTo>
                    <a:pt x="2205" y="663"/>
                  </a:lnTo>
                  <a:lnTo>
                    <a:pt x="2180" y="772"/>
                  </a:lnTo>
                  <a:lnTo>
                    <a:pt x="2151" y="877"/>
                  </a:lnTo>
                  <a:lnTo>
                    <a:pt x="2119" y="975"/>
                  </a:lnTo>
                  <a:lnTo>
                    <a:pt x="2084" y="1066"/>
                  </a:lnTo>
                  <a:lnTo>
                    <a:pt x="2046" y="1154"/>
                  </a:lnTo>
                  <a:lnTo>
                    <a:pt x="2004" y="1235"/>
                  </a:lnTo>
                  <a:lnTo>
                    <a:pt x="1960" y="1310"/>
                  </a:lnTo>
                  <a:lnTo>
                    <a:pt x="1913" y="1379"/>
                  </a:lnTo>
                  <a:lnTo>
                    <a:pt x="1862" y="1441"/>
                  </a:lnTo>
                  <a:lnTo>
                    <a:pt x="1881" y="1468"/>
                  </a:lnTo>
                  <a:lnTo>
                    <a:pt x="1968" y="1428"/>
                  </a:lnTo>
                  <a:lnTo>
                    <a:pt x="2051" y="1382"/>
                  </a:lnTo>
                  <a:lnTo>
                    <a:pt x="2133" y="1330"/>
                  </a:lnTo>
                  <a:lnTo>
                    <a:pt x="2210" y="1271"/>
                  </a:lnTo>
                  <a:lnTo>
                    <a:pt x="2283" y="1205"/>
                  </a:lnTo>
                  <a:lnTo>
                    <a:pt x="2354" y="1135"/>
                  </a:lnTo>
                  <a:lnTo>
                    <a:pt x="2419" y="1059"/>
                  </a:lnTo>
                  <a:lnTo>
                    <a:pt x="2482" y="977"/>
                  </a:lnTo>
                  <a:lnTo>
                    <a:pt x="2540" y="890"/>
                  </a:lnTo>
                  <a:lnTo>
                    <a:pt x="2593" y="798"/>
                  </a:lnTo>
                  <a:lnTo>
                    <a:pt x="2642" y="701"/>
                  </a:lnTo>
                  <a:lnTo>
                    <a:pt x="2686" y="600"/>
                  </a:lnTo>
                  <a:lnTo>
                    <a:pt x="2695" y="577"/>
                  </a:lnTo>
                  <a:lnTo>
                    <a:pt x="2410" y="577"/>
                  </a:lnTo>
                  <a:lnTo>
                    <a:pt x="2386" y="573"/>
                  </a:lnTo>
                  <a:lnTo>
                    <a:pt x="2366" y="562"/>
                  </a:lnTo>
                  <a:lnTo>
                    <a:pt x="2349" y="545"/>
                  </a:lnTo>
                  <a:lnTo>
                    <a:pt x="2338" y="524"/>
                  </a:lnTo>
                  <a:lnTo>
                    <a:pt x="2334" y="501"/>
                  </a:lnTo>
                  <a:lnTo>
                    <a:pt x="2338" y="476"/>
                  </a:lnTo>
                  <a:lnTo>
                    <a:pt x="2349" y="455"/>
                  </a:lnTo>
                  <a:lnTo>
                    <a:pt x="2366" y="439"/>
                  </a:lnTo>
                  <a:lnTo>
                    <a:pt x="2386" y="428"/>
                  </a:lnTo>
                  <a:lnTo>
                    <a:pt x="2410" y="424"/>
                  </a:lnTo>
                  <a:lnTo>
                    <a:pt x="2803" y="424"/>
                  </a:lnTo>
                  <a:lnTo>
                    <a:pt x="2821" y="426"/>
                  </a:lnTo>
                  <a:lnTo>
                    <a:pt x="2838" y="433"/>
                  </a:lnTo>
                  <a:lnTo>
                    <a:pt x="2853" y="442"/>
                  </a:lnTo>
                  <a:lnTo>
                    <a:pt x="2864" y="455"/>
                  </a:lnTo>
                  <a:lnTo>
                    <a:pt x="2873" y="471"/>
                  </a:lnTo>
                  <a:lnTo>
                    <a:pt x="2879" y="489"/>
                  </a:lnTo>
                  <a:lnTo>
                    <a:pt x="2879" y="506"/>
                  </a:lnTo>
                  <a:lnTo>
                    <a:pt x="2876" y="524"/>
                  </a:lnTo>
                  <a:lnTo>
                    <a:pt x="2835" y="634"/>
                  </a:lnTo>
                  <a:lnTo>
                    <a:pt x="2791" y="742"/>
                  </a:lnTo>
                  <a:lnTo>
                    <a:pt x="2740" y="845"/>
                  </a:lnTo>
                  <a:lnTo>
                    <a:pt x="2685" y="943"/>
                  </a:lnTo>
                  <a:lnTo>
                    <a:pt x="2623" y="1038"/>
                  </a:lnTo>
                  <a:lnTo>
                    <a:pt x="2558" y="1128"/>
                  </a:lnTo>
                  <a:lnTo>
                    <a:pt x="2489" y="1212"/>
                  </a:lnTo>
                  <a:lnTo>
                    <a:pt x="2414" y="1290"/>
                  </a:lnTo>
                  <a:lnTo>
                    <a:pt x="2337" y="1361"/>
                  </a:lnTo>
                  <a:lnTo>
                    <a:pt x="2256" y="1426"/>
                  </a:lnTo>
                  <a:lnTo>
                    <a:pt x="2172" y="1485"/>
                  </a:lnTo>
                  <a:lnTo>
                    <a:pt x="2085" y="1538"/>
                  </a:lnTo>
                  <a:lnTo>
                    <a:pt x="1995" y="1584"/>
                  </a:lnTo>
                  <a:lnTo>
                    <a:pt x="1903" y="1623"/>
                  </a:lnTo>
                  <a:lnTo>
                    <a:pt x="1810" y="1654"/>
                  </a:lnTo>
                  <a:lnTo>
                    <a:pt x="1715" y="1679"/>
                  </a:lnTo>
                  <a:lnTo>
                    <a:pt x="1701" y="1682"/>
                  </a:lnTo>
                  <a:lnTo>
                    <a:pt x="1701" y="1696"/>
                  </a:lnTo>
                  <a:lnTo>
                    <a:pt x="1703" y="1726"/>
                  </a:lnTo>
                  <a:lnTo>
                    <a:pt x="1707" y="1759"/>
                  </a:lnTo>
                  <a:lnTo>
                    <a:pt x="1712" y="1796"/>
                  </a:lnTo>
                  <a:lnTo>
                    <a:pt x="1721" y="1835"/>
                  </a:lnTo>
                  <a:lnTo>
                    <a:pt x="1733" y="1875"/>
                  </a:lnTo>
                  <a:lnTo>
                    <a:pt x="1749" y="1919"/>
                  </a:lnTo>
                  <a:lnTo>
                    <a:pt x="1769" y="1962"/>
                  </a:lnTo>
                  <a:lnTo>
                    <a:pt x="1793" y="2006"/>
                  </a:lnTo>
                  <a:lnTo>
                    <a:pt x="1822" y="2051"/>
                  </a:lnTo>
                  <a:lnTo>
                    <a:pt x="1858" y="2094"/>
                  </a:lnTo>
                  <a:lnTo>
                    <a:pt x="1898" y="2137"/>
                  </a:lnTo>
                  <a:lnTo>
                    <a:pt x="1945" y="2178"/>
                  </a:lnTo>
                  <a:lnTo>
                    <a:pt x="1949" y="2182"/>
                  </a:lnTo>
                  <a:lnTo>
                    <a:pt x="2043" y="2182"/>
                  </a:lnTo>
                  <a:lnTo>
                    <a:pt x="2076" y="2186"/>
                  </a:lnTo>
                  <a:lnTo>
                    <a:pt x="2106" y="2195"/>
                  </a:lnTo>
                  <a:lnTo>
                    <a:pt x="2134" y="2209"/>
                  </a:lnTo>
                  <a:lnTo>
                    <a:pt x="2157" y="2229"/>
                  </a:lnTo>
                  <a:lnTo>
                    <a:pt x="2177" y="2252"/>
                  </a:lnTo>
                  <a:lnTo>
                    <a:pt x="2193" y="2280"/>
                  </a:lnTo>
                  <a:lnTo>
                    <a:pt x="2202" y="2310"/>
                  </a:lnTo>
                  <a:lnTo>
                    <a:pt x="2205" y="2343"/>
                  </a:lnTo>
                  <a:lnTo>
                    <a:pt x="2205" y="2747"/>
                  </a:lnTo>
                  <a:lnTo>
                    <a:pt x="2202" y="2780"/>
                  </a:lnTo>
                  <a:lnTo>
                    <a:pt x="2193" y="2810"/>
                  </a:lnTo>
                  <a:lnTo>
                    <a:pt x="2177" y="2838"/>
                  </a:lnTo>
                  <a:lnTo>
                    <a:pt x="2157" y="2861"/>
                  </a:lnTo>
                  <a:lnTo>
                    <a:pt x="2134" y="2881"/>
                  </a:lnTo>
                  <a:lnTo>
                    <a:pt x="2106" y="2897"/>
                  </a:lnTo>
                  <a:lnTo>
                    <a:pt x="2076" y="2906"/>
                  </a:lnTo>
                  <a:lnTo>
                    <a:pt x="2043" y="2908"/>
                  </a:lnTo>
                  <a:lnTo>
                    <a:pt x="835" y="2908"/>
                  </a:lnTo>
                  <a:lnTo>
                    <a:pt x="835" y="2910"/>
                  </a:lnTo>
                  <a:close/>
                  <a:moveTo>
                    <a:pt x="827" y="2756"/>
                  </a:moveTo>
                  <a:lnTo>
                    <a:pt x="2054" y="2756"/>
                  </a:lnTo>
                  <a:lnTo>
                    <a:pt x="2054" y="2335"/>
                  </a:lnTo>
                  <a:lnTo>
                    <a:pt x="827" y="2335"/>
                  </a:lnTo>
                  <a:lnTo>
                    <a:pt x="827" y="2756"/>
                  </a:lnTo>
                  <a:close/>
                  <a:moveTo>
                    <a:pt x="1330" y="1721"/>
                  </a:moveTo>
                  <a:lnTo>
                    <a:pt x="1326" y="1764"/>
                  </a:lnTo>
                  <a:lnTo>
                    <a:pt x="1320" y="1811"/>
                  </a:lnTo>
                  <a:lnTo>
                    <a:pt x="1309" y="1862"/>
                  </a:lnTo>
                  <a:lnTo>
                    <a:pt x="1293" y="1916"/>
                  </a:lnTo>
                  <a:lnTo>
                    <a:pt x="1274" y="1972"/>
                  </a:lnTo>
                  <a:lnTo>
                    <a:pt x="1249" y="2029"/>
                  </a:lnTo>
                  <a:lnTo>
                    <a:pt x="1217" y="2086"/>
                  </a:lnTo>
                  <a:lnTo>
                    <a:pt x="1179" y="2144"/>
                  </a:lnTo>
                  <a:lnTo>
                    <a:pt x="1159" y="2171"/>
                  </a:lnTo>
                  <a:lnTo>
                    <a:pt x="1721" y="2171"/>
                  </a:lnTo>
                  <a:lnTo>
                    <a:pt x="1702" y="2144"/>
                  </a:lnTo>
                  <a:lnTo>
                    <a:pt x="1664" y="2086"/>
                  </a:lnTo>
                  <a:lnTo>
                    <a:pt x="1632" y="2029"/>
                  </a:lnTo>
                  <a:lnTo>
                    <a:pt x="1608" y="1972"/>
                  </a:lnTo>
                  <a:lnTo>
                    <a:pt x="1587" y="1916"/>
                  </a:lnTo>
                  <a:lnTo>
                    <a:pt x="1572" y="1862"/>
                  </a:lnTo>
                  <a:lnTo>
                    <a:pt x="1562" y="1811"/>
                  </a:lnTo>
                  <a:lnTo>
                    <a:pt x="1555" y="1764"/>
                  </a:lnTo>
                  <a:lnTo>
                    <a:pt x="1551" y="1721"/>
                  </a:lnTo>
                  <a:lnTo>
                    <a:pt x="1550" y="1704"/>
                  </a:lnTo>
                  <a:lnTo>
                    <a:pt x="1533" y="1705"/>
                  </a:lnTo>
                  <a:lnTo>
                    <a:pt x="1500" y="1708"/>
                  </a:lnTo>
                  <a:lnTo>
                    <a:pt x="1469" y="1709"/>
                  </a:lnTo>
                  <a:lnTo>
                    <a:pt x="1440" y="1709"/>
                  </a:lnTo>
                  <a:lnTo>
                    <a:pt x="1397" y="1708"/>
                  </a:lnTo>
                  <a:lnTo>
                    <a:pt x="1348" y="1705"/>
                  </a:lnTo>
                  <a:lnTo>
                    <a:pt x="1331" y="1704"/>
                  </a:lnTo>
                  <a:lnTo>
                    <a:pt x="1330" y="1721"/>
                  </a:lnTo>
                  <a:close/>
                  <a:moveTo>
                    <a:pt x="774" y="170"/>
                  </a:moveTo>
                  <a:lnTo>
                    <a:pt x="780" y="288"/>
                  </a:lnTo>
                  <a:lnTo>
                    <a:pt x="791" y="403"/>
                  </a:lnTo>
                  <a:lnTo>
                    <a:pt x="805" y="515"/>
                  </a:lnTo>
                  <a:lnTo>
                    <a:pt x="825" y="625"/>
                  </a:lnTo>
                  <a:lnTo>
                    <a:pt x="848" y="731"/>
                  </a:lnTo>
                  <a:lnTo>
                    <a:pt x="876" y="833"/>
                  </a:lnTo>
                  <a:lnTo>
                    <a:pt x="907" y="930"/>
                  </a:lnTo>
                  <a:lnTo>
                    <a:pt x="943" y="1023"/>
                  </a:lnTo>
                  <a:lnTo>
                    <a:pt x="982" y="1111"/>
                  </a:lnTo>
                  <a:lnTo>
                    <a:pt x="1021" y="1184"/>
                  </a:lnTo>
                  <a:lnTo>
                    <a:pt x="1062" y="1251"/>
                  </a:lnTo>
                  <a:lnTo>
                    <a:pt x="1105" y="1310"/>
                  </a:lnTo>
                  <a:lnTo>
                    <a:pt x="1149" y="1362"/>
                  </a:lnTo>
                  <a:lnTo>
                    <a:pt x="1195" y="1405"/>
                  </a:lnTo>
                  <a:lnTo>
                    <a:pt x="1242" y="1442"/>
                  </a:lnTo>
                  <a:lnTo>
                    <a:pt x="1291" y="1471"/>
                  </a:lnTo>
                  <a:lnTo>
                    <a:pt x="1339" y="1492"/>
                  </a:lnTo>
                  <a:lnTo>
                    <a:pt x="1390" y="1505"/>
                  </a:lnTo>
                  <a:lnTo>
                    <a:pt x="1440" y="1509"/>
                  </a:lnTo>
                  <a:lnTo>
                    <a:pt x="1491" y="1505"/>
                  </a:lnTo>
                  <a:lnTo>
                    <a:pt x="1541" y="1492"/>
                  </a:lnTo>
                  <a:lnTo>
                    <a:pt x="1591" y="1471"/>
                  </a:lnTo>
                  <a:lnTo>
                    <a:pt x="1639" y="1442"/>
                  </a:lnTo>
                  <a:lnTo>
                    <a:pt x="1686" y="1405"/>
                  </a:lnTo>
                  <a:lnTo>
                    <a:pt x="1732" y="1362"/>
                  </a:lnTo>
                  <a:lnTo>
                    <a:pt x="1776" y="1310"/>
                  </a:lnTo>
                  <a:lnTo>
                    <a:pt x="1820" y="1251"/>
                  </a:lnTo>
                  <a:lnTo>
                    <a:pt x="1860" y="1184"/>
                  </a:lnTo>
                  <a:lnTo>
                    <a:pt x="1899" y="1111"/>
                  </a:lnTo>
                  <a:lnTo>
                    <a:pt x="1937" y="1023"/>
                  </a:lnTo>
                  <a:lnTo>
                    <a:pt x="1974" y="930"/>
                  </a:lnTo>
                  <a:lnTo>
                    <a:pt x="2006" y="833"/>
                  </a:lnTo>
                  <a:lnTo>
                    <a:pt x="2033" y="731"/>
                  </a:lnTo>
                  <a:lnTo>
                    <a:pt x="2057" y="625"/>
                  </a:lnTo>
                  <a:lnTo>
                    <a:pt x="2076" y="515"/>
                  </a:lnTo>
                  <a:lnTo>
                    <a:pt x="2091" y="403"/>
                  </a:lnTo>
                  <a:lnTo>
                    <a:pt x="2101" y="288"/>
                  </a:lnTo>
                  <a:lnTo>
                    <a:pt x="2108" y="170"/>
                  </a:lnTo>
                  <a:lnTo>
                    <a:pt x="2108" y="153"/>
                  </a:lnTo>
                  <a:lnTo>
                    <a:pt x="774" y="153"/>
                  </a:lnTo>
                  <a:lnTo>
                    <a:pt x="774" y="17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13237235" y="3352334"/>
              <a:ext cx="189937" cy="35294"/>
            </a:xfrm>
            <a:custGeom>
              <a:avLst/>
              <a:gdLst>
                <a:gd name="T0" fmla="*/ 77 w 818"/>
                <a:gd name="T1" fmla="*/ 152 h 152"/>
                <a:gd name="T2" fmla="*/ 52 w 818"/>
                <a:gd name="T3" fmla="*/ 148 h 152"/>
                <a:gd name="T4" fmla="*/ 31 w 818"/>
                <a:gd name="T5" fmla="*/ 138 h 152"/>
                <a:gd name="T6" fmla="*/ 15 w 818"/>
                <a:gd name="T7" fmla="*/ 121 h 152"/>
                <a:gd name="T8" fmla="*/ 3 w 818"/>
                <a:gd name="T9" fmla="*/ 100 h 152"/>
                <a:gd name="T10" fmla="*/ 0 w 818"/>
                <a:gd name="T11" fmla="*/ 76 h 152"/>
                <a:gd name="T12" fmla="*/ 3 w 818"/>
                <a:gd name="T13" fmla="*/ 53 h 152"/>
                <a:gd name="T14" fmla="*/ 15 w 818"/>
                <a:gd name="T15" fmla="*/ 32 h 152"/>
                <a:gd name="T16" fmla="*/ 31 w 818"/>
                <a:gd name="T17" fmla="*/ 15 h 152"/>
                <a:gd name="T18" fmla="*/ 52 w 818"/>
                <a:gd name="T19" fmla="*/ 4 h 152"/>
                <a:gd name="T20" fmla="*/ 77 w 818"/>
                <a:gd name="T21" fmla="*/ 0 h 152"/>
                <a:gd name="T22" fmla="*/ 741 w 818"/>
                <a:gd name="T23" fmla="*/ 0 h 152"/>
                <a:gd name="T24" fmla="*/ 765 w 818"/>
                <a:gd name="T25" fmla="*/ 4 h 152"/>
                <a:gd name="T26" fmla="*/ 786 w 818"/>
                <a:gd name="T27" fmla="*/ 15 h 152"/>
                <a:gd name="T28" fmla="*/ 802 w 818"/>
                <a:gd name="T29" fmla="*/ 32 h 152"/>
                <a:gd name="T30" fmla="*/ 814 w 818"/>
                <a:gd name="T31" fmla="*/ 53 h 152"/>
                <a:gd name="T32" fmla="*/ 818 w 818"/>
                <a:gd name="T33" fmla="*/ 76 h 152"/>
                <a:gd name="T34" fmla="*/ 814 w 818"/>
                <a:gd name="T35" fmla="*/ 100 h 152"/>
                <a:gd name="T36" fmla="*/ 802 w 818"/>
                <a:gd name="T37" fmla="*/ 121 h 152"/>
                <a:gd name="T38" fmla="*/ 786 w 818"/>
                <a:gd name="T39" fmla="*/ 138 h 152"/>
                <a:gd name="T40" fmla="*/ 765 w 818"/>
                <a:gd name="T41" fmla="*/ 148 h 152"/>
                <a:gd name="T42" fmla="*/ 741 w 818"/>
                <a:gd name="T43" fmla="*/ 152 h 152"/>
                <a:gd name="T44" fmla="*/ 77 w 818"/>
                <a:gd name="T45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18" h="152">
                  <a:moveTo>
                    <a:pt x="77" y="152"/>
                  </a:moveTo>
                  <a:lnTo>
                    <a:pt x="52" y="148"/>
                  </a:lnTo>
                  <a:lnTo>
                    <a:pt x="31" y="138"/>
                  </a:lnTo>
                  <a:lnTo>
                    <a:pt x="15" y="121"/>
                  </a:lnTo>
                  <a:lnTo>
                    <a:pt x="3" y="100"/>
                  </a:lnTo>
                  <a:lnTo>
                    <a:pt x="0" y="76"/>
                  </a:lnTo>
                  <a:lnTo>
                    <a:pt x="3" y="53"/>
                  </a:lnTo>
                  <a:lnTo>
                    <a:pt x="15" y="32"/>
                  </a:lnTo>
                  <a:lnTo>
                    <a:pt x="31" y="15"/>
                  </a:lnTo>
                  <a:lnTo>
                    <a:pt x="52" y="4"/>
                  </a:lnTo>
                  <a:lnTo>
                    <a:pt x="77" y="0"/>
                  </a:lnTo>
                  <a:lnTo>
                    <a:pt x="741" y="0"/>
                  </a:lnTo>
                  <a:lnTo>
                    <a:pt x="765" y="4"/>
                  </a:lnTo>
                  <a:lnTo>
                    <a:pt x="786" y="15"/>
                  </a:lnTo>
                  <a:lnTo>
                    <a:pt x="802" y="32"/>
                  </a:lnTo>
                  <a:lnTo>
                    <a:pt x="814" y="53"/>
                  </a:lnTo>
                  <a:lnTo>
                    <a:pt x="818" y="76"/>
                  </a:lnTo>
                  <a:lnTo>
                    <a:pt x="814" y="100"/>
                  </a:lnTo>
                  <a:lnTo>
                    <a:pt x="802" y="121"/>
                  </a:lnTo>
                  <a:lnTo>
                    <a:pt x="786" y="138"/>
                  </a:lnTo>
                  <a:lnTo>
                    <a:pt x="765" y="148"/>
                  </a:lnTo>
                  <a:lnTo>
                    <a:pt x="741" y="152"/>
                  </a:lnTo>
                  <a:lnTo>
                    <a:pt x="77" y="152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12832052" y="2599088"/>
              <a:ext cx="1000303" cy="1000303"/>
            </a:xfrm>
            <a:custGeom>
              <a:avLst/>
              <a:gdLst>
                <a:gd name="T0" fmla="*/ 1767 w 4308"/>
                <a:gd name="T1" fmla="*/ 4274 h 4308"/>
                <a:gd name="T2" fmla="*/ 1288 w 4308"/>
                <a:gd name="T3" fmla="*/ 4126 h 4308"/>
                <a:gd name="T4" fmla="*/ 862 w 4308"/>
                <a:gd name="T5" fmla="*/ 3878 h 4308"/>
                <a:gd name="T6" fmla="*/ 506 w 4308"/>
                <a:gd name="T7" fmla="*/ 3541 h 4308"/>
                <a:gd name="T8" fmla="*/ 234 w 4308"/>
                <a:gd name="T9" fmla="*/ 3133 h 4308"/>
                <a:gd name="T10" fmla="*/ 61 w 4308"/>
                <a:gd name="T11" fmla="*/ 2666 h 4308"/>
                <a:gd name="T12" fmla="*/ 0 w 4308"/>
                <a:gd name="T13" fmla="*/ 2154 h 4308"/>
                <a:gd name="T14" fmla="*/ 61 w 4308"/>
                <a:gd name="T15" fmla="*/ 1643 h 4308"/>
                <a:gd name="T16" fmla="*/ 234 w 4308"/>
                <a:gd name="T17" fmla="*/ 1176 h 4308"/>
                <a:gd name="T18" fmla="*/ 506 w 4308"/>
                <a:gd name="T19" fmla="*/ 767 h 4308"/>
                <a:gd name="T20" fmla="*/ 862 w 4308"/>
                <a:gd name="T21" fmla="*/ 431 h 4308"/>
                <a:gd name="T22" fmla="*/ 1288 w 4308"/>
                <a:gd name="T23" fmla="*/ 182 h 4308"/>
                <a:gd name="T24" fmla="*/ 1767 w 4308"/>
                <a:gd name="T25" fmla="*/ 36 h 4308"/>
                <a:gd name="T26" fmla="*/ 2280 w 4308"/>
                <a:gd name="T27" fmla="*/ 4 h 4308"/>
                <a:gd name="T28" fmla="*/ 2770 w 4308"/>
                <a:gd name="T29" fmla="*/ 89 h 4308"/>
                <a:gd name="T30" fmla="*/ 3220 w 4308"/>
                <a:gd name="T31" fmla="*/ 282 h 4308"/>
                <a:gd name="T32" fmla="*/ 3617 w 4308"/>
                <a:gd name="T33" fmla="*/ 572 h 4308"/>
                <a:gd name="T34" fmla="*/ 3880 w 4308"/>
                <a:gd name="T35" fmla="*/ 869 h 4308"/>
                <a:gd name="T36" fmla="*/ 3869 w 4308"/>
                <a:gd name="T37" fmla="*/ 943 h 4308"/>
                <a:gd name="T38" fmla="*/ 3788 w 4308"/>
                <a:gd name="T39" fmla="*/ 969 h 4308"/>
                <a:gd name="T40" fmla="*/ 3598 w 4308"/>
                <a:gd name="T41" fmla="*/ 765 h 4308"/>
                <a:gd name="T42" fmla="*/ 3243 w 4308"/>
                <a:gd name="T43" fmla="*/ 470 h 4308"/>
                <a:gd name="T44" fmla="*/ 2836 w 4308"/>
                <a:gd name="T45" fmla="*/ 267 h 4308"/>
                <a:gd name="T46" fmla="*/ 2389 w 4308"/>
                <a:gd name="T47" fmla="*/ 163 h 4308"/>
                <a:gd name="T48" fmla="*/ 1903 w 4308"/>
                <a:gd name="T49" fmla="*/ 165 h 4308"/>
                <a:gd name="T50" fmla="*/ 1429 w 4308"/>
                <a:gd name="T51" fmla="*/ 284 h 4308"/>
                <a:gd name="T52" fmla="*/ 1009 w 4308"/>
                <a:gd name="T53" fmla="*/ 509 h 4308"/>
                <a:gd name="T54" fmla="*/ 655 w 4308"/>
                <a:gd name="T55" fmla="*/ 824 h 4308"/>
                <a:gd name="T56" fmla="*/ 384 w 4308"/>
                <a:gd name="T57" fmla="*/ 1212 h 4308"/>
                <a:gd name="T58" fmla="*/ 210 w 4308"/>
                <a:gd name="T59" fmla="*/ 1661 h 4308"/>
                <a:gd name="T60" fmla="*/ 149 w 4308"/>
                <a:gd name="T61" fmla="*/ 2154 h 4308"/>
                <a:gd name="T62" fmla="*/ 210 w 4308"/>
                <a:gd name="T63" fmla="*/ 2647 h 4308"/>
                <a:gd name="T64" fmla="*/ 384 w 4308"/>
                <a:gd name="T65" fmla="*/ 3096 h 4308"/>
                <a:gd name="T66" fmla="*/ 655 w 4308"/>
                <a:gd name="T67" fmla="*/ 3485 h 4308"/>
                <a:gd name="T68" fmla="*/ 1009 w 4308"/>
                <a:gd name="T69" fmla="*/ 3799 h 4308"/>
                <a:gd name="T70" fmla="*/ 1430 w 4308"/>
                <a:gd name="T71" fmla="*/ 4024 h 4308"/>
                <a:gd name="T72" fmla="*/ 1903 w 4308"/>
                <a:gd name="T73" fmla="*/ 4144 h 4308"/>
                <a:gd name="T74" fmla="*/ 2406 w 4308"/>
                <a:gd name="T75" fmla="*/ 4144 h 4308"/>
                <a:gd name="T76" fmla="*/ 2878 w 4308"/>
                <a:gd name="T77" fmla="*/ 4024 h 4308"/>
                <a:gd name="T78" fmla="*/ 3298 w 4308"/>
                <a:gd name="T79" fmla="*/ 3799 h 4308"/>
                <a:gd name="T80" fmla="*/ 3652 w 4308"/>
                <a:gd name="T81" fmla="*/ 3485 h 4308"/>
                <a:gd name="T82" fmla="*/ 3924 w 4308"/>
                <a:gd name="T83" fmla="*/ 3096 h 4308"/>
                <a:gd name="T84" fmla="*/ 4097 w 4308"/>
                <a:gd name="T85" fmla="*/ 2647 h 4308"/>
                <a:gd name="T86" fmla="*/ 4159 w 4308"/>
                <a:gd name="T87" fmla="*/ 2154 h 4308"/>
                <a:gd name="T88" fmla="*/ 4109 w 4308"/>
                <a:gd name="T89" fmla="*/ 1709 h 4308"/>
                <a:gd name="T90" fmla="*/ 4003 w 4308"/>
                <a:gd name="T91" fmla="*/ 1370 h 4308"/>
                <a:gd name="T92" fmla="*/ 4032 w 4308"/>
                <a:gd name="T93" fmla="*/ 1301 h 4308"/>
                <a:gd name="T94" fmla="*/ 4098 w 4308"/>
                <a:gd name="T95" fmla="*/ 1290 h 4308"/>
                <a:gd name="T96" fmla="*/ 4189 w 4308"/>
                <a:gd name="T97" fmla="*/ 1444 h 4308"/>
                <a:gd name="T98" fmla="*/ 4295 w 4308"/>
                <a:gd name="T99" fmla="*/ 1913 h 4308"/>
                <a:gd name="T100" fmla="*/ 4292 w 4308"/>
                <a:gd name="T101" fmla="*/ 2414 h 4308"/>
                <a:gd name="T102" fmla="*/ 4173 w 4308"/>
                <a:gd name="T103" fmla="*/ 2905 h 4308"/>
                <a:gd name="T104" fmla="*/ 3948 w 4308"/>
                <a:gd name="T105" fmla="*/ 3345 h 4308"/>
                <a:gd name="T106" fmla="*/ 3632 w 4308"/>
                <a:gd name="T107" fmla="*/ 3719 h 4308"/>
                <a:gd name="T108" fmla="*/ 3240 w 4308"/>
                <a:gd name="T109" fmla="*/ 4014 h 4308"/>
                <a:gd name="T110" fmla="*/ 2785 w 4308"/>
                <a:gd name="T111" fmla="*/ 4214 h 4308"/>
                <a:gd name="T112" fmla="*/ 2284 w 4308"/>
                <a:gd name="T113" fmla="*/ 4305 h 4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308" h="4308">
                  <a:moveTo>
                    <a:pt x="2153" y="4308"/>
                  </a:moveTo>
                  <a:lnTo>
                    <a:pt x="2022" y="4305"/>
                  </a:lnTo>
                  <a:lnTo>
                    <a:pt x="1894" y="4293"/>
                  </a:lnTo>
                  <a:lnTo>
                    <a:pt x="1767" y="4274"/>
                  </a:lnTo>
                  <a:lnTo>
                    <a:pt x="1642" y="4247"/>
                  </a:lnTo>
                  <a:lnTo>
                    <a:pt x="1521" y="4214"/>
                  </a:lnTo>
                  <a:lnTo>
                    <a:pt x="1403" y="4174"/>
                  </a:lnTo>
                  <a:lnTo>
                    <a:pt x="1288" y="4126"/>
                  </a:lnTo>
                  <a:lnTo>
                    <a:pt x="1175" y="4074"/>
                  </a:lnTo>
                  <a:lnTo>
                    <a:pt x="1068" y="4014"/>
                  </a:lnTo>
                  <a:lnTo>
                    <a:pt x="963" y="3948"/>
                  </a:lnTo>
                  <a:lnTo>
                    <a:pt x="862" y="3878"/>
                  </a:lnTo>
                  <a:lnTo>
                    <a:pt x="767" y="3802"/>
                  </a:lnTo>
                  <a:lnTo>
                    <a:pt x="675" y="3719"/>
                  </a:lnTo>
                  <a:lnTo>
                    <a:pt x="589" y="3633"/>
                  </a:lnTo>
                  <a:lnTo>
                    <a:pt x="506" y="3541"/>
                  </a:lnTo>
                  <a:lnTo>
                    <a:pt x="430" y="3446"/>
                  </a:lnTo>
                  <a:lnTo>
                    <a:pt x="360" y="3345"/>
                  </a:lnTo>
                  <a:lnTo>
                    <a:pt x="294" y="3240"/>
                  </a:lnTo>
                  <a:lnTo>
                    <a:pt x="234" y="3133"/>
                  </a:lnTo>
                  <a:lnTo>
                    <a:pt x="182" y="3020"/>
                  </a:lnTo>
                  <a:lnTo>
                    <a:pt x="134" y="2905"/>
                  </a:lnTo>
                  <a:lnTo>
                    <a:pt x="94" y="2787"/>
                  </a:lnTo>
                  <a:lnTo>
                    <a:pt x="61" y="2666"/>
                  </a:lnTo>
                  <a:lnTo>
                    <a:pt x="34" y="2541"/>
                  </a:lnTo>
                  <a:lnTo>
                    <a:pt x="15" y="2414"/>
                  </a:lnTo>
                  <a:lnTo>
                    <a:pt x="3" y="2286"/>
                  </a:lnTo>
                  <a:lnTo>
                    <a:pt x="0" y="2154"/>
                  </a:lnTo>
                  <a:lnTo>
                    <a:pt x="3" y="2024"/>
                  </a:lnTo>
                  <a:lnTo>
                    <a:pt x="15" y="1894"/>
                  </a:lnTo>
                  <a:lnTo>
                    <a:pt x="34" y="1768"/>
                  </a:lnTo>
                  <a:lnTo>
                    <a:pt x="61" y="1643"/>
                  </a:lnTo>
                  <a:lnTo>
                    <a:pt x="94" y="1523"/>
                  </a:lnTo>
                  <a:lnTo>
                    <a:pt x="134" y="1404"/>
                  </a:lnTo>
                  <a:lnTo>
                    <a:pt x="182" y="1288"/>
                  </a:lnTo>
                  <a:lnTo>
                    <a:pt x="234" y="1176"/>
                  </a:lnTo>
                  <a:lnTo>
                    <a:pt x="294" y="1068"/>
                  </a:lnTo>
                  <a:lnTo>
                    <a:pt x="360" y="964"/>
                  </a:lnTo>
                  <a:lnTo>
                    <a:pt x="430" y="863"/>
                  </a:lnTo>
                  <a:lnTo>
                    <a:pt x="506" y="767"/>
                  </a:lnTo>
                  <a:lnTo>
                    <a:pt x="589" y="676"/>
                  </a:lnTo>
                  <a:lnTo>
                    <a:pt x="675" y="589"/>
                  </a:lnTo>
                  <a:lnTo>
                    <a:pt x="767" y="508"/>
                  </a:lnTo>
                  <a:lnTo>
                    <a:pt x="862" y="431"/>
                  </a:lnTo>
                  <a:lnTo>
                    <a:pt x="963" y="360"/>
                  </a:lnTo>
                  <a:lnTo>
                    <a:pt x="1068" y="295"/>
                  </a:lnTo>
                  <a:lnTo>
                    <a:pt x="1175" y="236"/>
                  </a:lnTo>
                  <a:lnTo>
                    <a:pt x="1288" y="182"/>
                  </a:lnTo>
                  <a:lnTo>
                    <a:pt x="1403" y="135"/>
                  </a:lnTo>
                  <a:lnTo>
                    <a:pt x="1521" y="94"/>
                  </a:lnTo>
                  <a:lnTo>
                    <a:pt x="1642" y="62"/>
                  </a:lnTo>
                  <a:lnTo>
                    <a:pt x="1767" y="36"/>
                  </a:lnTo>
                  <a:lnTo>
                    <a:pt x="1894" y="16"/>
                  </a:lnTo>
                  <a:lnTo>
                    <a:pt x="2022" y="4"/>
                  </a:lnTo>
                  <a:lnTo>
                    <a:pt x="2153" y="0"/>
                  </a:lnTo>
                  <a:lnTo>
                    <a:pt x="2280" y="4"/>
                  </a:lnTo>
                  <a:lnTo>
                    <a:pt x="2406" y="15"/>
                  </a:lnTo>
                  <a:lnTo>
                    <a:pt x="2529" y="33"/>
                  </a:lnTo>
                  <a:lnTo>
                    <a:pt x="2650" y="58"/>
                  </a:lnTo>
                  <a:lnTo>
                    <a:pt x="2770" y="89"/>
                  </a:lnTo>
                  <a:lnTo>
                    <a:pt x="2886" y="127"/>
                  </a:lnTo>
                  <a:lnTo>
                    <a:pt x="3001" y="172"/>
                  </a:lnTo>
                  <a:lnTo>
                    <a:pt x="3113" y="223"/>
                  </a:lnTo>
                  <a:lnTo>
                    <a:pt x="3220" y="282"/>
                  </a:lnTo>
                  <a:lnTo>
                    <a:pt x="3325" y="345"/>
                  </a:lnTo>
                  <a:lnTo>
                    <a:pt x="3427" y="415"/>
                  </a:lnTo>
                  <a:lnTo>
                    <a:pt x="3524" y="491"/>
                  </a:lnTo>
                  <a:lnTo>
                    <a:pt x="3617" y="572"/>
                  </a:lnTo>
                  <a:lnTo>
                    <a:pt x="3706" y="660"/>
                  </a:lnTo>
                  <a:lnTo>
                    <a:pt x="3791" y="754"/>
                  </a:lnTo>
                  <a:lnTo>
                    <a:pt x="3869" y="852"/>
                  </a:lnTo>
                  <a:lnTo>
                    <a:pt x="3880" y="869"/>
                  </a:lnTo>
                  <a:lnTo>
                    <a:pt x="3885" y="888"/>
                  </a:lnTo>
                  <a:lnTo>
                    <a:pt x="3884" y="907"/>
                  </a:lnTo>
                  <a:lnTo>
                    <a:pt x="3880" y="927"/>
                  </a:lnTo>
                  <a:lnTo>
                    <a:pt x="3869" y="943"/>
                  </a:lnTo>
                  <a:lnTo>
                    <a:pt x="3855" y="957"/>
                  </a:lnTo>
                  <a:lnTo>
                    <a:pt x="3834" y="968"/>
                  </a:lnTo>
                  <a:lnTo>
                    <a:pt x="3810" y="972"/>
                  </a:lnTo>
                  <a:lnTo>
                    <a:pt x="3788" y="969"/>
                  </a:lnTo>
                  <a:lnTo>
                    <a:pt x="3767" y="958"/>
                  </a:lnTo>
                  <a:lnTo>
                    <a:pt x="3751" y="943"/>
                  </a:lnTo>
                  <a:lnTo>
                    <a:pt x="3677" y="851"/>
                  </a:lnTo>
                  <a:lnTo>
                    <a:pt x="3598" y="765"/>
                  </a:lnTo>
                  <a:lnTo>
                    <a:pt x="3516" y="682"/>
                  </a:lnTo>
                  <a:lnTo>
                    <a:pt x="3429" y="606"/>
                  </a:lnTo>
                  <a:lnTo>
                    <a:pt x="3338" y="536"/>
                  </a:lnTo>
                  <a:lnTo>
                    <a:pt x="3243" y="470"/>
                  </a:lnTo>
                  <a:lnTo>
                    <a:pt x="3147" y="411"/>
                  </a:lnTo>
                  <a:lnTo>
                    <a:pt x="3046" y="358"/>
                  </a:lnTo>
                  <a:lnTo>
                    <a:pt x="2942" y="309"/>
                  </a:lnTo>
                  <a:lnTo>
                    <a:pt x="2836" y="267"/>
                  </a:lnTo>
                  <a:lnTo>
                    <a:pt x="2728" y="232"/>
                  </a:lnTo>
                  <a:lnTo>
                    <a:pt x="2616" y="203"/>
                  </a:lnTo>
                  <a:lnTo>
                    <a:pt x="2503" y="180"/>
                  </a:lnTo>
                  <a:lnTo>
                    <a:pt x="2389" y="163"/>
                  </a:lnTo>
                  <a:lnTo>
                    <a:pt x="2271" y="153"/>
                  </a:lnTo>
                  <a:lnTo>
                    <a:pt x="2153" y="149"/>
                  </a:lnTo>
                  <a:lnTo>
                    <a:pt x="2027" y="153"/>
                  </a:lnTo>
                  <a:lnTo>
                    <a:pt x="1903" y="165"/>
                  </a:lnTo>
                  <a:lnTo>
                    <a:pt x="1780" y="185"/>
                  </a:lnTo>
                  <a:lnTo>
                    <a:pt x="1661" y="211"/>
                  </a:lnTo>
                  <a:lnTo>
                    <a:pt x="1543" y="245"/>
                  </a:lnTo>
                  <a:lnTo>
                    <a:pt x="1429" y="284"/>
                  </a:lnTo>
                  <a:lnTo>
                    <a:pt x="1319" y="331"/>
                  </a:lnTo>
                  <a:lnTo>
                    <a:pt x="1212" y="385"/>
                  </a:lnTo>
                  <a:lnTo>
                    <a:pt x="1108" y="444"/>
                  </a:lnTo>
                  <a:lnTo>
                    <a:pt x="1009" y="509"/>
                  </a:lnTo>
                  <a:lnTo>
                    <a:pt x="913" y="580"/>
                  </a:lnTo>
                  <a:lnTo>
                    <a:pt x="823" y="656"/>
                  </a:lnTo>
                  <a:lnTo>
                    <a:pt x="737" y="737"/>
                  </a:lnTo>
                  <a:lnTo>
                    <a:pt x="655" y="824"/>
                  </a:lnTo>
                  <a:lnTo>
                    <a:pt x="579" y="914"/>
                  </a:lnTo>
                  <a:lnTo>
                    <a:pt x="509" y="1010"/>
                  </a:lnTo>
                  <a:lnTo>
                    <a:pt x="443" y="1109"/>
                  </a:lnTo>
                  <a:lnTo>
                    <a:pt x="384" y="1212"/>
                  </a:lnTo>
                  <a:lnTo>
                    <a:pt x="331" y="1320"/>
                  </a:lnTo>
                  <a:lnTo>
                    <a:pt x="284" y="1431"/>
                  </a:lnTo>
                  <a:lnTo>
                    <a:pt x="243" y="1545"/>
                  </a:lnTo>
                  <a:lnTo>
                    <a:pt x="210" y="1661"/>
                  </a:lnTo>
                  <a:lnTo>
                    <a:pt x="184" y="1781"/>
                  </a:lnTo>
                  <a:lnTo>
                    <a:pt x="164" y="1904"/>
                  </a:lnTo>
                  <a:lnTo>
                    <a:pt x="153" y="2028"/>
                  </a:lnTo>
                  <a:lnTo>
                    <a:pt x="149" y="2154"/>
                  </a:lnTo>
                  <a:lnTo>
                    <a:pt x="153" y="2281"/>
                  </a:lnTo>
                  <a:lnTo>
                    <a:pt x="164" y="2405"/>
                  </a:lnTo>
                  <a:lnTo>
                    <a:pt x="184" y="2528"/>
                  </a:lnTo>
                  <a:lnTo>
                    <a:pt x="210" y="2647"/>
                  </a:lnTo>
                  <a:lnTo>
                    <a:pt x="243" y="2765"/>
                  </a:lnTo>
                  <a:lnTo>
                    <a:pt x="284" y="2879"/>
                  </a:lnTo>
                  <a:lnTo>
                    <a:pt x="331" y="2989"/>
                  </a:lnTo>
                  <a:lnTo>
                    <a:pt x="384" y="3096"/>
                  </a:lnTo>
                  <a:lnTo>
                    <a:pt x="443" y="3200"/>
                  </a:lnTo>
                  <a:lnTo>
                    <a:pt x="509" y="3299"/>
                  </a:lnTo>
                  <a:lnTo>
                    <a:pt x="579" y="3395"/>
                  </a:lnTo>
                  <a:lnTo>
                    <a:pt x="655" y="3485"/>
                  </a:lnTo>
                  <a:lnTo>
                    <a:pt x="737" y="3571"/>
                  </a:lnTo>
                  <a:lnTo>
                    <a:pt x="823" y="3653"/>
                  </a:lnTo>
                  <a:lnTo>
                    <a:pt x="913" y="3729"/>
                  </a:lnTo>
                  <a:lnTo>
                    <a:pt x="1009" y="3799"/>
                  </a:lnTo>
                  <a:lnTo>
                    <a:pt x="1108" y="3865"/>
                  </a:lnTo>
                  <a:lnTo>
                    <a:pt x="1212" y="3924"/>
                  </a:lnTo>
                  <a:lnTo>
                    <a:pt x="1319" y="3977"/>
                  </a:lnTo>
                  <a:lnTo>
                    <a:pt x="1430" y="4024"/>
                  </a:lnTo>
                  <a:lnTo>
                    <a:pt x="1544" y="4065"/>
                  </a:lnTo>
                  <a:lnTo>
                    <a:pt x="1661" y="4098"/>
                  </a:lnTo>
                  <a:lnTo>
                    <a:pt x="1780" y="4124"/>
                  </a:lnTo>
                  <a:lnTo>
                    <a:pt x="1903" y="4144"/>
                  </a:lnTo>
                  <a:lnTo>
                    <a:pt x="2027" y="4155"/>
                  </a:lnTo>
                  <a:lnTo>
                    <a:pt x="2154" y="4159"/>
                  </a:lnTo>
                  <a:lnTo>
                    <a:pt x="2280" y="4155"/>
                  </a:lnTo>
                  <a:lnTo>
                    <a:pt x="2406" y="4144"/>
                  </a:lnTo>
                  <a:lnTo>
                    <a:pt x="2527" y="4124"/>
                  </a:lnTo>
                  <a:lnTo>
                    <a:pt x="2647" y="4098"/>
                  </a:lnTo>
                  <a:lnTo>
                    <a:pt x="2764" y="4065"/>
                  </a:lnTo>
                  <a:lnTo>
                    <a:pt x="2878" y="4024"/>
                  </a:lnTo>
                  <a:lnTo>
                    <a:pt x="2988" y="3977"/>
                  </a:lnTo>
                  <a:lnTo>
                    <a:pt x="3096" y="3924"/>
                  </a:lnTo>
                  <a:lnTo>
                    <a:pt x="3199" y="3865"/>
                  </a:lnTo>
                  <a:lnTo>
                    <a:pt x="3298" y="3799"/>
                  </a:lnTo>
                  <a:lnTo>
                    <a:pt x="3394" y="3729"/>
                  </a:lnTo>
                  <a:lnTo>
                    <a:pt x="3484" y="3653"/>
                  </a:lnTo>
                  <a:lnTo>
                    <a:pt x="3571" y="3571"/>
                  </a:lnTo>
                  <a:lnTo>
                    <a:pt x="3652" y="3485"/>
                  </a:lnTo>
                  <a:lnTo>
                    <a:pt x="3728" y="3395"/>
                  </a:lnTo>
                  <a:lnTo>
                    <a:pt x="3799" y="3299"/>
                  </a:lnTo>
                  <a:lnTo>
                    <a:pt x="3864" y="3200"/>
                  </a:lnTo>
                  <a:lnTo>
                    <a:pt x="3924" y="3096"/>
                  </a:lnTo>
                  <a:lnTo>
                    <a:pt x="3977" y="2989"/>
                  </a:lnTo>
                  <a:lnTo>
                    <a:pt x="4024" y="2879"/>
                  </a:lnTo>
                  <a:lnTo>
                    <a:pt x="4064" y="2765"/>
                  </a:lnTo>
                  <a:lnTo>
                    <a:pt x="4097" y="2647"/>
                  </a:lnTo>
                  <a:lnTo>
                    <a:pt x="4124" y="2528"/>
                  </a:lnTo>
                  <a:lnTo>
                    <a:pt x="4143" y="2405"/>
                  </a:lnTo>
                  <a:lnTo>
                    <a:pt x="4155" y="2281"/>
                  </a:lnTo>
                  <a:lnTo>
                    <a:pt x="4159" y="2154"/>
                  </a:lnTo>
                  <a:lnTo>
                    <a:pt x="4156" y="2041"/>
                  </a:lnTo>
                  <a:lnTo>
                    <a:pt x="4147" y="1929"/>
                  </a:lnTo>
                  <a:lnTo>
                    <a:pt x="4131" y="1819"/>
                  </a:lnTo>
                  <a:lnTo>
                    <a:pt x="4109" y="1709"/>
                  </a:lnTo>
                  <a:lnTo>
                    <a:pt x="4081" y="1600"/>
                  </a:lnTo>
                  <a:lnTo>
                    <a:pt x="4047" y="1494"/>
                  </a:lnTo>
                  <a:lnTo>
                    <a:pt x="4008" y="1389"/>
                  </a:lnTo>
                  <a:lnTo>
                    <a:pt x="4003" y="1370"/>
                  </a:lnTo>
                  <a:lnTo>
                    <a:pt x="4003" y="1351"/>
                  </a:lnTo>
                  <a:lnTo>
                    <a:pt x="4008" y="1332"/>
                  </a:lnTo>
                  <a:lnTo>
                    <a:pt x="4017" y="1315"/>
                  </a:lnTo>
                  <a:lnTo>
                    <a:pt x="4032" y="1301"/>
                  </a:lnTo>
                  <a:lnTo>
                    <a:pt x="4047" y="1291"/>
                  </a:lnTo>
                  <a:lnTo>
                    <a:pt x="4062" y="1287"/>
                  </a:lnTo>
                  <a:lnTo>
                    <a:pt x="4076" y="1286"/>
                  </a:lnTo>
                  <a:lnTo>
                    <a:pt x="4098" y="1290"/>
                  </a:lnTo>
                  <a:lnTo>
                    <a:pt x="4118" y="1299"/>
                  </a:lnTo>
                  <a:lnTo>
                    <a:pt x="4134" y="1313"/>
                  </a:lnTo>
                  <a:lnTo>
                    <a:pt x="4145" y="1332"/>
                  </a:lnTo>
                  <a:lnTo>
                    <a:pt x="4189" y="1444"/>
                  </a:lnTo>
                  <a:lnTo>
                    <a:pt x="4225" y="1559"/>
                  </a:lnTo>
                  <a:lnTo>
                    <a:pt x="4255" y="1676"/>
                  </a:lnTo>
                  <a:lnTo>
                    <a:pt x="4278" y="1794"/>
                  </a:lnTo>
                  <a:lnTo>
                    <a:pt x="4295" y="1913"/>
                  </a:lnTo>
                  <a:lnTo>
                    <a:pt x="4305" y="2033"/>
                  </a:lnTo>
                  <a:lnTo>
                    <a:pt x="4308" y="2154"/>
                  </a:lnTo>
                  <a:lnTo>
                    <a:pt x="4304" y="2286"/>
                  </a:lnTo>
                  <a:lnTo>
                    <a:pt x="4292" y="2414"/>
                  </a:lnTo>
                  <a:lnTo>
                    <a:pt x="4274" y="2541"/>
                  </a:lnTo>
                  <a:lnTo>
                    <a:pt x="4246" y="2666"/>
                  </a:lnTo>
                  <a:lnTo>
                    <a:pt x="4214" y="2787"/>
                  </a:lnTo>
                  <a:lnTo>
                    <a:pt x="4173" y="2905"/>
                  </a:lnTo>
                  <a:lnTo>
                    <a:pt x="4126" y="3020"/>
                  </a:lnTo>
                  <a:lnTo>
                    <a:pt x="4072" y="3133"/>
                  </a:lnTo>
                  <a:lnTo>
                    <a:pt x="4013" y="3240"/>
                  </a:lnTo>
                  <a:lnTo>
                    <a:pt x="3948" y="3345"/>
                  </a:lnTo>
                  <a:lnTo>
                    <a:pt x="3877" y="3446"/>
                  </a:lnTo>
                  <a:lnTo>
                    <a:pt x="3801" y="3541"/>
                  </a:lnTo>
                  <a:lnTo>
                    <a:pt x="3719" y="3633"/>
                  </a:lnTo>
                  <a:lnTo>
                    <a:pt x="3632" y="3719"/>
                  </a:lnTo>
                  <a:lnTo>
                    <a:pt x="3541" y="3802"/>
                  </a:lnTo>
                  <a:lnTo>
                    <a:pt x="3445" y="3878"/>
                  </a:lnTo>
                  <a:lnTo>
                    <a:pt x="3344" y="3948"/>
                  </a:lnTo>
                  <a:lnTo>
                    <a:pt x="3240" y="4014"/>
                  </a:lnTo>
                  <a:lnTo>
                    <a:pt x="3132" y="4074"/>
                  </a:lnTo>
                  <a:lnTo>
                    <a:pt x="3020" y="4126"/>
                  </a:lnTo>
                  <a:lnTo>
                    <a:pt x="2904" y="4174"/>
                  </a:lnTo>
                  <a:lnTo>
                    <a:pt x="2785" y="4214"/>
                  </a:lnTo>
                  <a:lnTo>
                    <a:pt x="2665" y="4247"/>
                  </a:lnTo>
                  <a:lnTo>
                    <a:pt x="2540" y="4274"/>
                  </a:lnTo>
                  <a:lnTo>
                    <a:pt x="2414" y="4293"/>
                  </a:lnTo>
                  <a:lnTo>
                    <a:pt x="2284" y="4305"/>
                  </a:lnTo>
                  <a:lnTo>
                    <a:pt x="2153" y="4308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29" name="文本框 28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0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5" name="Shape 435"/>
          <p:cNvSpPr txBox="1"/>
          <p:nvPr/>
        </p:nvSpPr>
        <p:spPr>
          <a:xfrm>
            <a:off x="6462183" y="2618025"/>
            <a:ext cx="4914900" cy="240339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just">
              <a:lnSpc>
                <a:spcPct val="127000"/>
              </a:lnSpc>
              <a:spcAft>
                <a:spcPts val="1600"/>
              </a:spcAft>
              <a:buSzPct val="25000"/>
            </a:pP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单击此处添加您的内容。建议您在展示时采用微软雅黑字体。本模板所有图形线条及相应素材均可自由编辑、改色、替换。更多作品请在稻壳儿搜索：</a:t>
            </a:r>
            <a:r>
              <a:rPr lang="en-US" altLang="zh-CN" sz="1600" dirty="0">
                <a:solidFill>
                  <a:schemeClr val="bg2"/>
                </a:solidFill>
                <a:cs typeface="+mn-ea"/>
                <a:sym typeface="+mn-lt"/>
              </a:rPr>
              <a:t>Alan</a:t>
            </a: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。单击此处添加您的内容。</a:t>
            </a:r>
            <a:endParaRPr lang="zh-CN" altLang="en-US" sz="1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36" name="Shape 436"/>
          <p:cNvSpPr txBox="1"/>
          <p:nvPr/>
        </p:nvSpPr>
        <p:spPr>
          <a:xfrm>
            <a:off x="6479117" y="2307167"/>
            <a:ext cx="4897967" cy="22894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buSzPct val="25000"/>
            </a:pPr>
            <a:r>
              <a:rPr lang="zh-CN" altLang="en-US" sz="1465" b="1" dirty="0">
                <a:solidFill>
                  <a:schemeClr val="bg2"/>
                </a:solidFill>
                <a:cs typeface="+mn-ea"/>
                <a:sym typeface="+mn-lt"/>
              </a:rPr>
              <a:t>单击添加内容</a:t>
            </a:r>
            <a:endParaRPr lang="en-US" sz="1465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37" name="Shape 437"/>
          <p:cNvSpPr/>
          <p:nvPr/>
        </p:nvSpPr>
        <p:spPr>
          <a:xfrm>
            <a:off x="857506" y="2314029"/>
            <a:ext cx="585215" cy="33381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3439" y="52755"/>
                </a:moveTo>
                <a:lnTo>
                  <a:pt x="113439" y="52755"/>
                </a:lnTo>
                <a:lnTo>
                  <a:pt x="114920" y="55727"/>
                </a:lnTo>
                <a:lnTo>
                  <a:pt x="116190" y="58699"/>
                </a:lnTo>
                <a:lnTo>
                  <a:pt x="117248" y="62414"/>
                </a:lnTo>
                <a:lnTo>
                  <a:pt x="118306" y="65758"/>
                </a:lnTo>
                <a:lnTo>
                  <a:pt x="118941" y="69473"/>
                </a:lnTo>
                <a:lnTo>
                  <a:pt x="119576" y="72817"/>
                </a:lnTo>
                <a:lnTo>
                  <a:pt x="119788" y="76904"/>
                </a:lnTo>
                <a:lnTo>
                  <a:pt x="120000" y="80619"/>
                </a:lnTo>
                <a:lnTo>
                  <a:pt x="120000" y="80619"/>
                </a:lnTo>
                <a:lnTo>
                  <a:pt x="119788" y="84705"/>
                </a:lnTo>
                <a:lnTo>
                  <a:pt x="119576" y="88421"/>
                </a:lnTo>
                <a:lnTo>
                  <a:pt x="118941" y="92507"/>
                </a:lnTo>
                <a:lnTo>
                  <a:pt x="118306" y="95851"/>
                </a:lnTo>
                <a:lnTo>
                  <a:pt x="117248" y="99195"/>
                </a:lnTo>
                <a:lnTo>
                  <a:pt x="116190" y="102538"/>
                </a:lnTo>
                <a:lnTo>
                  <a:pt x="114920" y="105510"/>
                </a:lnTo>
                <a:lnTo>
                  <a:pt x="113439" y="108482"/>
                </a:lnTo>
                <a:lnTo>
                  <a:pt x="113439" y="108482"/>
                </a:lnTo>
                <a:lnTo>
                  <a:pt x="111746" y="111083"/>
                </a:lnTo>
                <a:lnTo>
                  <a:pt x="109841" y="113684"/>
                </a:lnTo>
                <a:lnTo>
                  <a:pt x="108148" y="115541"/>
                </a:lnTo>
                <a:lnTo>
                  <a:pt x="106031" y="117027"/>
                </a:lnTo>
                <a:lnTo>
                  <a:pt x="103915" y="118513"/>
                </a:lnTo>
                <a:lnTo>
                  <a:pt x="101798" y="119256"/>
                </a:lnTo>
                <a:lnTo>
                  <a:pt x="99682" y="120000"/>
                </a:lnTo>
                <a:lnTo>
                  <a:pt x="97566" y="120000"/>
                </a:lnTo>
                <a:lnTo>
                  <a:pt x="97566" y="120000"/>
                </a:lnTo>
                <a:lnTo>
                  <a:pt x="95238" y="120000"/>
                </a:lnTo>
                <a:lnTo>
                  <a:pt x="93121" y="119256"/>
                </a:lnTo>
                <a:lnTo>
                  <a:pt x="91005" y="118513"/>
                </a:lnTo>
                <a:lnTo>
                  <a:pt x="88677" y="117027"/>
                </a:lnTo>
                <a:lnTo>
                  <a:pt x="86772" y="115541"/>
                </a:lnTo>
                <a:lnTo>
                  <a:pt x="85079" y="113684"/>
                </a:lnTo>
                <a:lnTo>
                  <a:pt x="83174" y="111083"/>
                </a:lnTo>
                <a:lnTo>
                  <a:pt x="81481" y="108482"/>
                </a:lnTo>
                <a:lnTo>
                  <a:pt x="81481" y="108482"/>
                </a:lnTo>
                <a:lnTo>
                  <a:pt x="80000" y="105510"/>
                </a:lnTo>
                <a:lnTo>
                  <a:pt x="78730" y="102538"/>
                </a:lnTo>
                <a:lnTo>
                  <a:pt x="77671" y="99195"/>
                </a:lnTo>
                <a:lnTo>
                  <a:pt x="76613" y="95851"/>
                </a:lnTo>
                <a:lnTo>
                  <a:pt x="75978" y="92507"/>
                </a:lnTo>
                <a:lnTo>
                  <a:pt x="75343" y="88421"/>
                </a:lnTo>
                <a:lnTo>
                  <a:pt x="75132" y="84705"/>
                </a:lnTo>
                <a:lnTo>
                  <a:pt x="75132" y="80619"/>
                </a:lnTo>
                <a:lnTo>
                  <a:pt x="75132" y="80619"/>
                </a:lnTo>
                <a:lnTo>
                  <a:pt x="75132" y="76160"/>
                </a:lnTo>
                <a:lnTo>
                  <a:pt x="75555" y="71331"/>
                </a:lnTo>
                <a:lnTo>
                  <a:pt x="76402" y="67244"/>
                </a:lnTo>
                <a:lnTo>
                  <a:pt x="77460" y="62786"/>
                </a:lnTo>
                <a:lnTo>
                  <a:pt x="77460" y="62786"/>
                </a:lnTo>
                <a:lnTo>
                  <a:pt x="78941" y="58328"/>
                </a:lnTo>
                <a:lnTo>
                  <a:pt x="80423" y="54984"/>
                </a:lnTo>
                <a:lnTo>
                  <a:pt x="82328" y="51640"/>
                </a:lnTo>
                <a:lnTo>
                  <a:pt x="84232" y="48668"/>
                </a:lnTo>
                <a:lnTo>
                  <a:pt x="76402" y="27120"/>
                </a:lnTo>
                <a:lnTo>
                  <a:pt x="61375" y="79133"/>
                </a:lnTo>
                <a:lnTo>
                  <a:pt x="69629" y="79133"/>
                </a:lnTo>
                <a:lnTo>
                  <a:pt x="69629" y="79133"/>
                </a:lnTo>
                <a:lnTo>
                  <a:pt x="70052" y="79504"/>
                </a:lnTo>
                <a:lnTo>
                  <a:pt x="70476" y="79876"/>
                </a:lnTo>
                <a:lnTo>
                  <a:pt x="70687" y="80247"/>
                </a:lnTo>
                <a:lnTo>
                  <a:pt x="70687" y="80990"/>
                </a:lnTo>
                <a:lnTo>
                  <a:pt x="70687" y="80990"/>
                </a:lnTo>
                <a:lnTo>
                  <a:pt x="70687" y="83962"/>
                </a:lnTo>
                <a:lnTo>
                  <a:pt x="70476" y="86934"/>
                </a:lnTo>
                <a:lnTo>
                  <a:pt x="69841" y="89907"/>
                </a:lnTo>
                <a:lnTo>
                  <a:pt x="68783" y="92507"/>
                </a:lnTo>
                <a:lnTo>
                  <a:pt x="68783" y="92507"/>
                </a:lnTo>
                <a:lnTo>
                  <a:pt x="67301" y="94736"/>
                </a:lnTo>
                <a:lnTo>
                  <a:pt x="65608" y="96594"/>
                </a:lnTo>
                <a:lnTo>
                  <a:pt x="63492" y="97337"/>
                </a:lnTo>
                <a:lnTo>
                  <a:pt x="61164" y="97708"/>
                </a:lnTo>
                <a:lnTo>
                  <a:pt x="61164" y="97708"/>
                </a:lnTo>
                <a:lnTo>
                  <a:pt x="60529" y="97708"/>
                </a:lnTo>
                <a:lnTo>
                  <a:pt x="60317" y="97337"/>
                </a:lnTo>
                <a:lnTo>
                  <a:pt x="60105" y="96594"/>
                </a:lnTo>
                <a:lnTo>
                  <a:pt x="60105" y="95851"/>
                </a:lnTo>
                <a:lnTo>
                  <a:pt x="60105" y="95851"/>
                </a:lnTo>
                <a:lnTo>
                  <a:pt x="60105" y="95108"/>
                </a:lnTo>
                <a:lnTo>
                  <a:pt x="60317" y="94365"/>
                </a:lnTo>
                <a:lnTo>
                  <a:pt x="60529" y="93993"/>
                </a:lnTo>
                <a:lnTo>
                  <a:pt x="61164" y="93993"/>
                </a:lnTo>
                <a:lnTo>
                  <a:pt x="61164" y="93993"/>
                </a:lnTo>
                <a:lnTo>
                  <a:pt x="63068" y="93993"/>
                </a:lnTo>
                <a:lnTo>
                  <a:pt x="64550" y="93250"/>
                </a:lnTo>
                <a:lnTo>
                  <a:pt x="66031" y="92136"/>
                </a:lnTo>
                <a:lnTo>
                  <a:pt x="67089" y="89907"/>
                </a:lnTo>
                <a:lnTo>
                  <a:pt x="67089" y="89907"/>
                </a:lnTo>
                <a:lnTo>
                  <a:pt x="67724" y="88421"/>
                </a:lnTo>
                <a:lnTo>
                  <a:pt x="68148" y="86563"/>
                </a:lnTo>
                <a:lnTo>
                  <a:pt x="68359" y="84705"/>
                </a:lnTo>
                <a:lnTo>
                  <a:pt x="68571" y="82476"/>
                </a:lnTo>
                <a:lnTo>
                  <a:pt x="44867" y="82476"/>
                </a:lnTo>
                <a:lnTo>
                  <a:pt x="44867" y="82476"/>
                </a:lnTo>
                <a:lnTo>
                  <a:pt x="44656" y="86191"/>
                </a:lnTo>
                <a:lnTo>
                  <a:pt x="44232" y="89907"/>
                </a:lnTo>
                <a:lnTo>
                  <a:pt x="43597" y="93993"/>
                </a:lnTo>
                <a:lnTo>
                  <a:pt x="42962" y="97337"/>
                </a:lnTo>
                <a:lnTo>
                  <a:pt x="41904" y="100681"/>
                </a:lnTo>
                <a:lnTo>
                  <a:pt x="40846" y="103653"/>
                </a:lnTo>
                <a:lnTo>
                  <a:pt x="39576" y="106625"/>
                </a:lnTo>
                <a:lnTo>
                  <a:pt x="38095" y="109226"/>
                </a:lnTo>
                <a:lnTo>
                  <a:pt x="38095" y="109226"/>
                </a:lnTo>
                <a:lnTo>
                  <a:pt x="36190" y="111826"/>
                </a:lnTo>
                <a:lnTo>
                  <a:pt x="34497" y="114055"/>
                </a:lnTo>
                <a:lnTo>
                  <a:pt x="32592" y="115913"/>
                </a:lnTo>
                <a:lnTo>
                  <a:pt x="30687" y="117399"/>
                </a:lnTo>
                <a:lnTo>
                  <a:pt x="28783" y="118513"/>
                </a:lnTo>
                <a:lnTo>
                  <a:pt x="26878" y="119256"/>
                </a:lnTo>
                <a:lnTo>
                  <a:pt x="24761" y="120000"/>
                </a:lnTo>
                <a:lnTo>
                  <a:pt x="22645" y="120000"/>
                </a:lnTo>
                <a:lnTo>
                  <a:pt x="22645" y="120000"/>
                </a:lnTo>
                <a:lnTo>
                  <a:pt x="20317" y="120000"/>
                </a:lnTo>
                <a:lnTo>
                  <a:pt x="17989" y="119256"/>
                </a:lnTo>
                <a:lnTo>
                  <a:pt x="15873" y="118513"/>
                </a:lnTo>
                <a:lnTo>
                  <a:pt x="13756" y="117027"/>
                </a:lnTo>
                <a:lnTo>
                  <a:pt x="11851" y="115541"/>
                </a:lnTo>
                <a:lnTo>
                  <a:pt x="10158" y="113684"/>
                </a:lnTo>
                <a:lnTo>
                  <a:pt x="8253" y="111083"/>
                </a:lnTo>
                <a:lnTo>
                  <a:pt x="6560" y="108482"/>
                </a:lnTo>
                <a:lnTo>
                  <a:pt x="6560" y="108482"/>
                </a:lnTo>
                <a:lnTo>
                  <a:pt x="5079" y="105510"/>
                </a:lnTo>
                <a:lnTo>
                  <a:pt x="3809" y="102538"/>
                </a:lnTo>
                <a:lnTo>
                  <a:pt x="2751" y="99195"/>
                </a:lnTo>
                <a:lnTo>
                  <a:pt x="1693" y="95851"/>
                </a:lnTo>
                <a:lnTo>
                  <a:pt x="846" y="92507"/>
                </a:lnTo>
                <a:lnTo>
                  <a:pt x="211" y="88421"/>
                </a:lnTo>
                <a:lnTo>
                  <a:pt x="0" y="84705"/>
                </a:lnTo>
                <a:lnTo>
                  <a:pt x="0" y="80619"/>
                </a:lnTo>
                <a:lnTo>
                  <a:pt x="0" y="80619"/>
                </a:lnTo>
                <a:lnTo>
                  <a:pt x="0" y="76904"/>
                </a:lnTo>
                <a:lnTo>
                  <a:pt x="211" y="72817"/>
                </a:lnTo>
                <a:lnTo>
                  <a:pt x="846" y="69473"/>
                </a:lnTo>
                <a:lnTo>
                  <a:pt x="1693" y="65758"/>
                </a:lnTo>
                <a:lnTo>
                  <a:pt x="2751" y="62414"/>
                </a:lnTo>
                <a:lnTo>
                  <a:pt x="3809" y="58699"/>
                </a:lnTo>
                <a:lnTo>
                  <a:pt x="5079" y="55727"/>
                </a:lnTo>
                <a:lnTo>
                  <a:pt x="6560" y="52755"/>
                </a:lnTo>
                <a:lnTo>
                  <a:pt x="6560" y="52755"/>
                </a:lnTo>
                <a:lnTo>
                  <a:pt x="8253" y="50154"/>
                </a:lnTo>
                <a:lnTo>
                  <a:pt x="10158" y="47925"/>
                </a:lnTo>
                <a:lnTo>
                  <a:pt x="11851" y="45696"/>
                </a:lnTo>
                <a:lnTo>
                  <a:pt x="13756" y="44210"/>
                </a:lnTo>
                <a:lnTo>
                  <a:pt x="15873" y="43095"/>
                </a:lnTo>
                <a:lnTo>
                  <a:pt x="17989" y="41981"/>
                </a:lnTo>
                <a:lnTo>
                  <a:pt x="20317" y="41609"/>
                </a:lnTo>
                <a:lnTo>
                  <a:pt x="22645" y="41238"/>
                </a:lnTo>
                <a:lnTo>
                  <a:pt x="22645" y="41238"/>
                </a:lnTo>
                <a:lnTo>
                  <a:pt x="25185" y="41609"/>
                </a:lnTo>
                <a:lnTo>
                  <a:pt x="27513" y="42352"/>
                </a:lnTo>
                <a:lnTo>
                  <a:pt x="30052" y="43839"/>
                </a:lnTo>
                <a:lnTo>
                  <a:pt x="32380" y="45325"/>
                </a:lnTo>
                <a:lnTo>
                  <a:pt x="39153" y="25263"/>
                </a:lnTo>
                <a:lnTo>
                  <a:pt x="31746" y="4086"/>
                </a:lnTo>
                <a:lnTo>
                  <a:pt x="31746" y="3715"/>
                </a:lnTo>
                <a:lnTo>
                  <a:pt x="26878" y="3715"/>
                </a:lnTo>
                <a:lnTo>
                  <a:pt x="26878" y="3715"/>
                </a:lnTo>
                <a:lnTo>
                  <a:pt x="26243" y="3715"/>
                </a:lnTo>
                <a:lnTo>
                  <a:pt x="26031" y="3343"/>
                </a:lnTo>
                <a:lnTo>
                  <a:pt x="25820" y="2600"/>
                </a:lnTo>
                <a:lnTo>
                  <a:pt x="25820" y="1857"/>
                </a:lnTo>
                <a:lnTo>
                  <a:pt x="25820" y="1857"/>
                </a:lnTo>
                <a:lnTo>
                  <a:pt x="25820" y="1114"/>
                </a:lnTo>
                <a:lnTo>
                  <a:pt x="26031" y="371"/>
                </a:lnTo>
                <a:lnTo>
                  <a:pt x="26243" y="0"/>
                </a:lnTo>
                <a:lnTo>
                  <a:pt x="26878" y="0"/>
                </a:lnTo>
                <a:lnTo>
                  <a:pt x="46137" y="0"/>
                </a:lnTo>
                <a:lnTo>
                  <a:pt x="46137" y="0"/>
                </a:lnTo>
                <a:lnTo>
                  <a:pt x="46560" y="0"/>
                </a:lnTo>
                <a:lnTo>
                  <a:pt x="46772" y="371"/>
                </a:lnTo>
                <a:lnTo>
                  <a:pt x="46984" y="1114"/>
                </a:lnTo>
                <a:lnTo>
                  <a:pt x="47195" y="1857"/>
                </a:lnTo>
                <a:lnTo>
                  <a:pt x="47195" y="1857"/>
                </a:lnTo>
                <a:lnTo>
                  <a:pt x="46984" y="2600"/>
                </a:lnTo>
                <a:lnTo>
                  <a:pt x="46772" y="3343"/>
                </a:lnTo>
                <a:lnTo>
                  <a:pt x="46560" y="3715"/>
                </a:lnTo>
                <a:lnTo>
                  <a:pt x="46137" y="3715"/>
                </a:lnTo>
                <a:lnTo>
                  <a:pt x="34074" y="3715"/>
                </a:lnTo>
                <a:lnTo>
                  <a:pt x="40846" y="22662"/>
                </a:lnTo>
                <a:lnTo>
                  <a:pt x="74920" y="22662"/>
                </a:lnTo>
                <a:lnTo>
                  <a:pt x="68571" y="6687"/>
                </a:lnTo>
                <a:lnTo>
                  <a:pt x="68571" y="6687"/>
                </a:lnTo>
                <a:lnTo>
                  <a:pt x="68571" y="5572"/>
                </a:lnTo>
                <a:lnTo>
                  <a:pt x="68571" y="4829"/>
                </a:lnTo>
                <a:lnTo>
                  <a:pt x="68571" y="4829"/>
                </a:lnTo>
                <a:lnTo>
                  <a:pt x="68994" y="4086"/>
                </a:lnTo>
                <a:lnTo>
                  <a:pt x="69629" y="3715"/>
                </a:lnTo>
                <a:lnTo>
                  <a:pt x="93333" y="3715"/>
                </a:lnTo>
                <a:lnTo>
                  <a:pt x="93333" y="3715"/>
                </a:lnTo>
                <a:lnTo>
                  <a:pt x="93544" y="3715"/>
                </a:lnTo>
                <a:lnTo>
                  <a:pt x="93968" y="4086"/>
                </a:lnTo>
                <a:lnTo>
                  <a:pt x="94179" y="4829"/>
                </a:lnTo>
                <a:lnTo>
                  <a:pt x="94391" y="5572"/>
                </a:lnTo>
                <a:lnTo>
                  <a:pt x="94391" y="5572"/>
                </a:lnTo>
                <a:lnTo>
                  <a:pt x="94391" y="8544"/>
                </a:lnTo>
                <a:lnTo>
                  <a:pt x="93968" y="11888"/>
                </a:lnTo>
                <a:lnTo>
                  <a:pt x="93333" y="14489"/>
                </a:lnTo>
                <a:lnTo>
                  <a:pt x="92275" y="17089"/>
                </a:lnTo>
                <a:lnTo>
                  <a:pt x="92275" y="17089"/>
                </a:lnTo>
                <a:lnTo>
                  <a:pt x="90793" y="19318"/>
                </a:lnTo>
                <a:lnTo>
                  <a:pt x="88888" y="21176"/>
                </a:lnTo>
                <a:lnTo>
                  <a:pt x="86984" y="21919"/>
                </a:lnTo>
                <a:lnTo>
                  <a:pt x="84656" y="22291"/>
                </a:lnTo>
                <a:lnTo>
                  <a:pt x="84656" y="22291"/>
                </a:lnTo>
                <a:lnTo>
                  <a:pt x="84021" y="22291"/>
                </a:lnTo>
                <a:lnTo>
                  <a:pt x="83809" y="21919"/>
                </a:lnTo>
                <a:lnTo>
                  <a:pt x="83597" y="21176"/>
                </a:lnTo>
                <a:lnTo>
                  <a:pt x="83597" y="20433"/>
                </a:lnTo>
                <a:lnTo>
                  <a:pt x="83597" y="20433"/>
                </a:lnTo>
                <a:lnTo>
                  <a:pt x="83597" y="19690"/>
                </a:lnTo>
                <a:lnTo>
                  <a:pt x="83809" y="18947"/>
                </a:lnTo>
                <a:lnTo>
                  <a:pt x="84021" y="18575"/>
                </a:lnTo>
                <a:lnTo>
                  <a:pt x="84656" y="18575"/>
                </a:lnTo>
                <a:lnTo>
                  <a:pt x="84656" y="18575"/>
                </a:lnTo>
                <a:lnTo>
                  <a:pt x="86560" y="18575"/>
                </a:lnTo>
                <a:lnTo>
                  <a:pt x="88042" y="17832"/>
                </a:lnTo>
                <a:lnTo>
                  <a:pt x="89735" y="16718"/>
                </a:lnTo>
                <a:lnTo>
                  <a:pt x="90793" y="14860"/>
                </a:lnTo>
                <a:lnTo>
                  <a:pt x="90793" y="14860"/>
                </a:lnTo>
                <a:lnTo>
                  <a:pt x="91428" y="13374"/>
                </a:lnTo>
                <a:lnTo>
                  <a:pt x="91851" y="11517"/>
                </a:lnTo>
                <a:lnTo>
                  <a:pt x="92063" y="9659"/>
                </a:lnTo>
                <a:lnTo>
                  <a:pt x="92275" y="7430"/>
                </a:lnTo>
                <a:lnTo>
                  <a:pt x="71746" y="7430"/>
                </a:lnTo>
                <a:lnTo>
                  <a:pt x="86137" y="46811"/>
                </a:lnTo>
                <a:lnTo>
                  <a:pt x="86137" y="46811"/>
                </a:lnTo>
                <a:lnTo>
                  <a:pt x="88677" y="44210"/>
                </a:lnTo>
                <a:lnTo>
                  <a:pt x="91640" y="42724"/>
                </a:lnTo>
                <a:lnTo>
                  <a:pt x="94603" y="41609"/>
                </a:lnTo>
                <a:lnTo>
                  <a:pt x="97566" y="41238"/>
                </a:lnTo>
                <a:lnTo>
                  <a:pt x="97566" y="41238"/>
                </a:lnTo>
                <a:lnTo>
                  <a:pt x="99682" y="41609"/>
                </a:lnTo>
                <a:lnTo>
                  <a:pt x="101798" y="41981"/>
                </a:lnTo>
                <a:lnTo>
                  <a:pt x="103915" y="43095"/>
                </a:lnTo>
                <a:lnTo>
                  <a:pt x="106031" y="44210"/>
                </a:lnTo>
                <a:lnTo>
                  <a:pt x="108148" y="45696"/>
                </a:lnTo>
                <a:lnTo>
                  <a:pt x="109841" y="47925"/>
                </a:lnTo>
                <a:lnTo>
                  <a:pt x="111746" y="50154"/>
                </a:lnTo>
                <a:lnTo>
                  <a:pt x="113439" y="52755"/>
                </a:lnTo>
                <a:lnTo>
                  <a:pt x="113439" y="52755"/>
                </a:lnTo>
                <a:close/>
                <a:moveTo>
                  <a:pt x="36613" y="106625"/>
                </a:moveTo>
                <a:lnTo>
                  <a:pt x="36613" y="106625"/>
                </a:lnTo>
                <a:lnTo>
                  <a:pt x="37883" y="104396"/>
                </a:lnTo>
                <a:lnTo>
                  <a:pt x="39153" y="101795"/>
                </a:lnTo>
                <a:lnTo>
                  <a:pt x="40211" y="98823"/>
                </a:lnTo>
                <a:lnTo>
                  <a:pt x="41058" y="95851"/>
                </a:lnTo>
                <a:lnTo>
                  <a:pt x="41693" y="92879"/>
                </a:lnTo>
                <a:lnTo>
                  <a:pt x="42328" y="89164"/>
                </a:lnTo>
                <a:lnTo>
                  <a:pt x="42539" y="86191"/>
                </a:lnTo>
                <a:lnTo>
                  <a:pt x="42962" y="82476"/>
                </a:lnTo>
                <a:lnTo>
                  <a:pt x="22222" y="82476"/>
                </a:lnTo>
                <a:lnTo>
                  <a:pt x="22222" y="82476"/>
                </a:lnTo>
                <a:lnTo>
                  <a:pt x="21798" y="82476"/>
                </a:lnTo>
                <a:lnTo>
                  <a:pt x="21587" y="82105"/>
                </a:lnTo>
                <a:lnTo>
                  <a:pt x="21587" y="82105"/>
                </a:lnTo>
                <a:lnTo>
                  <a:pt x="21164" y="80990"/>
                </a:lnTo>
                <a:lnTo>
                  <a:pt x="21375" y="80247"/>
                </a:lnTo>
                <a:lnTo>
                  <a:pt x="31322" y="48668"/>
                </a:lnTo>
                <a:lnTo>
                  <a:pt x="31322" y="48668"/>
                </a:lnTo>
                <a:lnTo>
                  <a:pt x="29206" y="47182"/>
                </a:lnTo>
                <a:lnTo>
                  <a:pt x="27089" y="46068"/>
                </a:lnTo>
                <a:lnTo>
                  <a:pt x="24761" y="45325"/>
                </a:lnTo>
                <a:lnTo>
                  <a:pt x="22645" y="44953"/>
                </a:lnTo>
                <a:lnTo>
                  <a:pt x="22645" y="44953"/>
                </a:lnTo>
                <a:lnTo>
                  <a:pt x="20529" y="45325"/>
                </a:lnTo>
                <a:lnTo>
                  <a:pt x="18412" y="45696"/>
                </a:lnTo>
                <a:lnTo>
                  <a:pt x="16507" y="46439"/>
                </a:lnTo>
                <a:lnTo>
                  <a:pt x="14603" y="47554"/>
                </a:lnTo>
                <a:lnTo>
                  <a:pt x="12910" y="49040"/>
                </a:lnTo>
                <a:lnTo>
                  <a:pt x="11216" y="50897"/>
                </a:lnTo>
                <a:lnTo>
                  <a:pt x="9523" y="52755"/>
                </a:lnTo>
                <a:lnTo>
                  <a:pt x="8042" y="55356"/>
                </a:lnTo>
                <a:lnTo>
                  <a:pt x="8042" y="55356"/>
                </a:lnTo>
                <a:lnTo>
                  <a:pt x="6772" y="57956"/>
                </a:lnTo>
                <a:lnTo>
                  <a:pt x="5502" y="61300"/>
                </a:lnTo>
                <a:lnTo>
                  <a:pt x="4444" y="63900"/>
                </a:lnTo>
                <a:lnTo>
                  <a:pt x="3597" y="67244"/>
                </a:lnTo>
                <a:lnTo>
                  <a:pt x="2962" y="70216"/>
                </a:lnTo>
                <a:lnTo>
                  <a:pt x="2539" y="73560"/>
                </a:lnTo>
                <a:lnTo>
                  <a:pt x="2328" y="77275"/>
                </a:lnTo>
                <a:lnTo>
                  <a:pt x="2328" y="80619"/>
                </a:lnTo>
                <a:lnTo>
                  <a:pt x="2328" y="80619"/>
                </a:lnTo>
                <a:lnTo>
                  <a:pt x="2328" y="84334"/>
                </a:lnTo>
                <a:lnTo>
                  <a:pt x="2539" y="87678"/>
                </a:lnTo>
                <a:lnTo>
                  <a:pt x="2962" y="91021"/>
                </a:lnTo>
                <a:lnTo>
                  <a:pt x="3597" y="94736"/>
                </a:lnTo>
                <a:lnTo>
                  <a:pt x="4444" y="97708"/>
                </a:lnTo>
                <a:lnTo>
                  <a:pt x="5502" y="100681"/>
                </a:lnTo>
                <a:lnTo>
                  <a:pt x="6772" y="103281"/>
                </a:lnTo>
                <a:lnTo>
                  <a:pt x="8042" y="105882"/>
                </a:lnTo>
                <a:lnTo>
                  <a:pt x="8042" y="105882"/>
                </a:lnTo>
                <a:lnTo>
                  <a:pt x="9523" y="108482"/>
                </a:lnTo>
                <a:lnTo>
                  <a:pt x="11216" y="110712"/>
                </a:lnTo>
                <a:lnTo>
                  <a:pt x="12910" y="112198"/>
                </a:lnTo>
                <a:lnTo>
                  <a:pt x="14603" y="113684"/>
                </a:lnTo>
                <a:lnTo>
                  <a:pt x="16507" y="114798"/>
                </a:lnTo>
                <a:lnTo>
                  <a:pt x="18412" y="115541"/>
                </a:lnTo>
                <a:lnTo>
                  <a:pt x="20529" y="116284"/>
                </a:lnTo>
                <a:lnTo>
                  <a:pt x="22645" y="116284"/>
                </a:lnTo>
                <a:lnTo>
                  <a:pt x="22645" y="116284"/>
                </a:lnTo>
                <a:lnTo>
                  <a:pt x="24550" y="116284"/>
                </a:lnTo>
                <a:lnTo>
                  <a:pt x="26455" y="115913"/>
                </a:lnTo>
                <a:lnTo>
                  <a:pt x="28148" y="115170"/>
                </a:lnTo>
                <a:lnTo>
                  <a:pt x="30052" y="114055"/>
                </a:lnTo>
                <a:lnTo>
                  <a:pt x="31534" y="112569"/>
                </a:lnTo>
                <a:lnTo>
                  <a:pt x="33227" y="111083"/>
                </a:lnTo>
                <a:lnTo>
                  <a:pt x="34708" y="108854"/>
                </a:lnTo>
                <a:lnTo>
                  <a:pt x="36613" y="106625"/>
                </a:lnTo>
                <a:lnTo>
                  <a:pt x="36613" y="106625"/>
                </a:lnTo>
                <a:close/>
                <a:moveTo>
                  <a:pt x="40000" y="62786"/>
                </a:moveTo>
                <a:lnTo>
                  <a:pt x="40000" y="62786"/>
                </a:lnTo>
                <a:lnTo>
                  <a:pt x="38730" y="59071"/>
                </a:lnTo>
                <a:lnTo>
                  <a:pt x="37248" y="55727"/>
                </a:lnTo>
                <a:lnTo>
                  <a:pt x="35132" y="53126"/>
                </a:lnTo>
                <a:lnTo>
                  <a:pt x="33227" y="50526"/>
                </a:lnTo>
                <a:lnTo>
                  <a:pt x="24126" y="79133"/>
                </a:lnTo>
                <a:lnTo>
                  <a:pt x="42962" y="79133"/>
                </a:lnTo>
                <a:lnTo>
                  <a:pt x="42962" y="79133"/>
                </a:lnTo>
                <a:lnTo>
                  <a:pt x="42539" y="75046"/>
                </a:lnTo>
                <a:lnTo>
                  <a:pt x="42116" y="70959"/>
                </a:lnTo>
                <a:lnTo>
                  <a:pt x="41269" y="66873"/>
                </a:lnTo>
                <a:lnTo>
                  <a:pt x="40000" y="62786"/>
                </a:lnTo>
                <a:lnTo>
                  <a:pt x="40000" y="62786"/>
                </a:lnTo>
                <a:close/>
                <a:moveTo>
                  <a:pt x="34285" y="47182"/>
                </a:moveTo>
                <a:lnTo>
                  <a:pt x="34285" y="47182"/>
                </a:lnTo>
                <a:lnTo>
                  <a:pt x="36825" y="50154"/>
                </a:lnTo>
                <a:lnTo>
                  <a:pt x="38730" y="53126"/>
                </a:lnTo>
                <a:lnTo>
                  <a:pt x="40423" y="56842"/>
                </a:lnTo>
                <a:lnTo>
                  <a:pt x="41904" y="60928"/>
                </a:lnTo>
                <a:lnTo>
                  <a:pt x="41904" y="60928"/>
                </a:lnTo>
                <a:lnTo>
                  <a:pt x="43174" y="65386"/>
                </a:lnTo>
                <a:lnTo>
                  <a:pt x="44021" y="69845"/>
                </a:lnTo>
                <a:lnTo>
                  <a:pt x="44656" y="74303"/>
                </a:lnTo>
                <a:lnTo>
                  <a:pt x="45079" y="79133"/>
                </a:lnTo>
                <a:lnTo>
                  <a:pt x="57777" y="79133"/>
                </a:lnTo>
                <a:lnTo>
                  <a:pt x="40423" y="28978"/>
                </a:lnTo>
                <a:lnTo>
                  <a:pt x="34285" y="47182"/>
                </a:lnTo>
                <a:close/>
                <a:moveTo>
                  <a:pt x="42116" y="26006"/>
                </a:moveTo>
                <a:lnTo>
                  <a:pt x="59470" y="77275"/>
                </a:lnTo>
                <a:lnTo>
                  <a:pt x="74285" y="26006"/>
                </a:lnTo>
                <a:lnTo>
                  <a:pt x="42116" y="26006"/>
                </a:lnTo>
                <a:close/>
                <a:moveTo>
                  <a:pt x="117883" y="80619"/>
                </a:moveTo>
                <a:lnTo>
                  <a:pt x="117883" y="80619"/>
                </a:lnTo>
                <a:lnTo>
                  <a:pt x="117671" y="77275"/>
                </a:lnTo>
                <a:lnTo>
                  <a:pt x="117460" y="73560"/>
                </a:lnTo>
                <a:lnTo>
                  <a:pt x="117037" y="70216"/>
                </a:lnTo>
                <a:lnTo>
                  <a:pt x="116402" y="67244"/>
                </a:lnTo>
                <a:lnTo>
                  <a:pt x="115555" y="63900"/>
                </a:lnTo>
                <a:lnTo>
                  <a:pt x="114497" y="61300"/>
                </a:lnTo>
                <a:lnTo>
                  <a:pt x="113227" y="57956"/>
                </a:lnTo>
                <a:lnTo>
                  <a:pt x="111957" y="55356"/>
                </a:lnTo>
                <a:lnTo>
                  <a:pt x="111957" y="55356"/>
                </a:lnTo>
                <a:lnTo>
                  <a:pt x="110476" y="52755"/>
                </a:lnTo>
                <a:lnTo>
                  <a:pt x="108783" y="50897"/>
                </a:lnTo>
                <a:lnTo>
                  <a:pt x="107089" y="49040"/>
                </a:lnTo>
                <a:lnTo>
                  <a:pt x="105185" y="47554"/>
                </a:lnTo>
                <a:lnTo>
                  <a:pt x="103280" y="46439"/>
                </a:lnTo>
                <a:lnTo>
                  <a:pt x="101375" y="45696"/>
                </a:lnTo>
                <a:lnTo>
                  <a:pt x="99470" y="45325"/>
                </a:lnTo>
                <a:lnTo>
                  <a:pt x="97566" y="44953"/>
                </a:lnTo>
                <a:lnTo>
                  <a:pt x="97566" y="44953"/>
                </a:lnTo>
                <a:lnTo>
                  <a:pt x="94814" y="45325"/>
                </a:lnTo>
                <a:lnTo>
                  <a:pt x="92275" y="46068"/>
                </a:lnTo>
                <a:lnTo>
                  <a:pt x="89735" y="47554"/>
                </a:lnTo>
                <a:lnTo>
                  <a:pt x="87195" y="49783"/>
                </a:lnTo>
                <a:lnTo>
                  <a:pt x="98624" y="79876"/>
                </a:lnTo>
                <a:lnTo>
                  <a:pt x="98624" y="79876"/>
                </a:lnTo>
                <a:lnTo>
                  <a:pt x="98835" y="80619"/>
                </a:lnTo>
                <a:lnTo>
                  <a:pt x="98835" y="81362"/>
                </a:lnTo>
                <a:lnTo>
                  <a:pt x="98624" y="82105"/>
                </a:lnTo>
                <a:lnTo>
                  <a:pt x="98201" y="82476"/>
                </a:lnTo>
                <a:lnTo>
                  <a:pt x="98201" y="82476"/>
                </a:lnTo>
                <a:lnTo>
                  <a:pt x="97777" y="82848"/>
                </a:lnTo>
                <a:lnTo>
                  <a:pt x="97777" y="82848"/>
                </a:lnTo>
                <a:lnTo>
                  <a:pt x="97142" y="82848"/>
                </a:lnTo>
                <a:lnTo>
                  <a:pt x="96719" y="82105"/>
                </a:lnTo>
                <a:lnTo>
                  <a:pt x="85502" y="51640"/>
                </a:lnTo>
                <a:lnTo>
                  <a:pt x="85502" y="51640"/>
                </a:lnTo>
                <a:lnTo>
                  <a:pt x="83597" y="54241"/>
                </a:lnTo>
                <a:lnTo>
                  <a:pt x="82116" y="57213"/>
                </a:lnTo>
                <a:lnTo>
                  <a:pt x="80634" y="60928"/>
                </a:lnTo>
                <a:lnTo>
                  <a:pt x="79365" y="64643"/>
                </a:lnTo>
                <a:lnTo>
                  <a:pt x="79365" y="64643"/>
                </a:lnTo>
                <a:lnTo>
                  <a:pt x="78306" y="68359"/>
                </a:lnTo>
                <a:lnTo>
                  <a:pt x="77671" y="72445"/>
                </a:lnTo>
                <a:lnTo>
                  <a:pt x="77248" y="76532"/>
                </a:lnTo>
                <a:lnTo>
                  <a:pt x="77248" y="80619"/>
                </a:lnTo>
                <a:lnTo>
                  <a:pt x="77248" y="80619"/>
                </a:lnTo>
                <a:lnTo>
                  <a:pt x="77248" y="84334"/>
                </a:lnTo>
                <a:lnTo>
                  <a:pt x="77460" y="87678"/>
                </a:lnTo>
                <a:lnTo>
                  <a:pt x="77883" y="91021"/>
                </a:lnTo>
                <a:lnTo>
                  <a:pt x="78518" y="94736"/>
                </a:lnTo>
                <a:lnTo>
                  <a:pt x="79365" y="97708"/>
                </a:lnTo>
                <a:lnTo>
                  <a:pt x="80423" y="100681"/>
                </a:lnTo>
                <a:lnTo>
                  <a:pt x="81693" y="103281"/>
                </a:lnTo>
                <a:lnTo>
                  <a:pt x="82962" y="105882"/>
                </a:lnTo>
                <a:lnTo>
                  <a:pt x="82962" y="105882"/>
                </a:lnTo>
                <a:lnTo>
                  <a:pt x="84444" y="108482"/>
                </a:lnTo>
                <a:lnTo>
                  <a:pt x="86137" y="110712"/>
                </a:lnTo>
                <a:lnTo>
                  <a:pt x="87830" y="112198"/>
                </a:lnTo>
                <a:lnTo>
                  <a:pt x="89735" y="113684"/>
                </a:lnTo>
                <a:lnTo>
                  <a:pt x="91640" y="114798"/>
                </a:lnTo>
                <a:lnTo>
                  <a:pt x="93544" y="115541"/>
                </a:lnTo>
                <a:lnTo>
                  <a:pt x="95449" y="116284"/>
                </a:lnTo>
                <a:lnTo>
                  <a:pt x="97566" y="116284"/>
                </a:lnTo>
                <a:lnTo>
                  <a:pt x="97566" y="116284"/>
                </a:lnTo>
                <a:lnTo>
                  <a:pt x="99470" y="116284"/>
                </a:lnTo>
                <a:lnTo>
                  <a:pt x="101375" y="115541"/>
                </a:lnTo>
                <a:lnTo>
                  <a:pt x="103280" y="114798"/>
                </a:lnTo>
                <a:lnTo>
                  <a:pt x="105185" y="113684"/>
                </a:lnTo>
                <a:lnTo>
                  <a:pt x="107089" y="112198"/>
                </a:lnTo>
                <a:lnTo>
                  <a:pt x="108783" y="110712"/>
                </a:lnTo>
                <a:lnTo>
                  <a:pt x="110476" y="108482"/>
                </a:lnTo>
                <a:lnTo>
                  <a:pt x="111957" y="105882"/>
                </a:lnTo>
                <a:lnTo>
                  <a:pt x="111957" y="105882"/>
                </a:lnTo>
                <a:lnTo>
                  <a:pt x="113227" y="103281"/>
                </a:lnTo>
                <a:lnTo>
                  <a:pt x="114497" y="100681"/>
                </a:lnTo>
                <a:lnTo>
                  <a:pt x="115555" y="97708"/>
                </a:lnTo>
                <a:lnTo>
                  <a:pt x="116402" y="94736"/>
                </a:lnTo>
                <a:lnTo>
                  <a:pt x="117037" y="91021"/>
                </a:lnTo>
                <a:lnTo>
                  <a:pt x="117460" y="87678"/>
                </a:lnTo>
                <a:lnTo>
                  <a:pt x="117671" y="84334"/>
                </a:lnTo>
                <a:lnTo>
                  <a:pt x="117883" y="80619"/>
                </a:lnTo>
                <a:lnTo>
                  <a:pt x="117883" y="806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38" name="Shape 438"/>
          <p:cNvSpPr/>
          <p:nvPr/>
        </p:nvSpPr>
        <p:spPr>
          <a:xfrm>
            <a:off x="1065406" y="3085580"/>
            <a:ext cx="377313" cy="37964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2222" y="14444"/>
                </a:moveTo>
                <a:lnTo>
                  <a:pt x="19259" y="16666"/>
                </a:lnTo>
                <a:lnTo>
                  <a:pt x="48148" y="45185"/>
                </a:lnTo>
                <a:lnTo>
                  <a:pt x="48148" y="45185"/>
                </a:lnTo>
                <a:lnTo>
                  <a:pt x="48518" y="45925"/>
                </a:lnTo>
                <a:lnTo>
                  <a:pt x="48888" y="46666"/>
                </a:lnTo>
                <a:lnTo>
                  <a:pt x="48518" y="47407"/>
                </a:lnTo>
                <a:lnTo>
                  <a:pt x="48148" y="48148"/>
                </a:lnTo>
                <a:lnTo>
                  <a:pt x="48148" y="48148"/>
                </a:lnTo>
                <a:lnTo>
                  <a:pt x="47407" y="48518"/>
                </a:lnTo>
                <a:lnTo>
                  <a:pt x="47037" y="48518"/>
                </a:lnTo>
                <a:lnTo>
                  <a:pt x="47037" y="48518"/>
                </a:lnTo>
                <a:lnTo>
                  <a:pt x="46296" y="48518"/>
                </a:lnTo>
                <a:lnTo>
                  <a:pt x="45555" y="48148"/>
                </a:lnTo>
                <a:lnTo>
                  <a:pt x="17037" y="19259"/>
                </a:lnTo>
                <a:lnTo>
                  <a:pt x="14444" y="21851"/>
                </a:lnTo>
                <a:lnTo>
                  <a:pt x="14444" y="21851"/>
                </a:lnTo>
                <a:lnTo>
                  <a:pt x="13703" y="22222"/>
                </a:lnTo>
                <a:lnTo>
                  <a:pt x="13333" y="22222"/>
                </a:lnTo>
                <a:lnTo>
                  <a:pt x="13333" y="22222"/>
                </a:lnTo>
                <a:lnTo>
                  <a:pt x="12592" y="22222"/>
                </a:lnTo>
                <a:lnTo>
                  <a:pt x="11851" y="21851"/>
                </a:lnTo>
                <a:lnTo>
                  <a:pt x="740" y="10740"/>
                </a:lnTo>
                <a:lnTo>
                  <a:pt x="740" y="10740"/>
                </a:lnTo>
                <a:lnTo>
                  <a:pt x="370" y="10000"/>
                </a:lnTo>
                <a:lnTo>
                  <a:pt x="0" y="9259"/>
                </a:lnTo>
                <a:lnTo>
                  <a:pt x="370" y="8518"/>
                </a:lnTo>
                <a:lnTo>
                  <a:pt x="740" y="7777"/>
                </a:lnTo>
                <a:lnTo>
                  <a:pt x="8148" y="370"/>
                </a:lnTo>
                <a:lnTo>
                  <a:pt x="8148" y="370"/>
                </a:lnTo>
                <a:lnTo>
                  <a:pt x="8888" y="0"/>
                </a:lnTo>
                <a:lnTo>
                  <a:pt x="9629" y="0"/>
                </a:lnTo>
                <a:lnTo>
                  <a:pt x="10000" y="0"/>
                </a:lnTo>
                <a:lnTo>
                  <a:pt x="10740" y="370"/>
                </a:lnTo>
                <a:lnTo>
                  <a:pt x="22222" y="11481"/>
                </a:lnTo>
                <a:lnTo>
                  <a:pt x="22222" y="11481"/>
                </a:lnTo>
                <a:lnTo>
                  <a:pt x="22592" y="12222"/>
                </a:lnTo>
                <a:lnTo>
                  <a:pt x="22962" y="12962"/>
                </a:lnTo>
                <a:lnTo>
                  <a:pt x="22592" y="13703"/>
                </a:lnTo>
                <a:lnTo>
                  <a:pt x="22222" y="14444"/>
                </a:lnTo>
                <a:lnTo>
                  <a:pt x="22222" y="14444"/>
                </a:lnTo>
                <a:close/>
                <a:moveTo>
                  <a:pt x="93333" y="18148"/>
                </a:moveTo>
                <a:lnTo>
                  <a:pt x="93333" y="18148"/>
                </a:lnTo>
                <a:lnTo>
                  <a:pt x="92962" y="18888"/>
                </a:lnTo>
                <a:lnTo>
                  <a:pt x="92592" y="19629"/>
                </a:lnTo>
                <a:lnTo>
                  <a:pt x="92962" y="20370"/>
                </a:lnTo>
                <a:lnTo>
                  <a:pt x="93333" y="20740"/>
                </a:lnTo>
                <a:lnTo>
                  <a:pt x="98888" y="26296"/>
                </a:lnTo>
                <a:lnTo>
                  <a:pt x="98888" y="26296"/>
                </a:lnTo>
                <a:lnTo>
                  <a:pt x="99629" y="27037"/>
                </a:lnTo>
                <a:lnTo>
                  <a:pt x="100370" y="27407"/>
                </a:lnTo>
                <a:lnTo>
                  <a:pt x="101111" y="27037"/>
                </a:lnTo>
                <a:lnTo>
                  <a:pt x="101851" y="26296"/>
                </a:lnTo>
                <a:lnTo>
                  <a:pt x="115185" y="13333"/>
                </a:lnTo>
                <a:lnTo>
                  <a:pt x="115185" y="13333"/>
                </a:lnTo>
                <a:lnTo>
                  <a:pt x="115925" y="12962"/>
                </a:lnTo>
                <a:lnTo>
                  <a:pt x="117037" y="12962"/>
                </a:lnTo>
                <a:lnTo>
                  <a:pt x="117037" y="12962"/>
                </a:lnTo>
                <a:lnTo>
                  <a:pt x="117777" y="13333"/>
                </a:lnTo>
                <a:lnTo>
                  <a:pt x="118148" y="14074"/>
                </a:lnTo>
                <a:lnTo>
                  <a:pt x="118148" y="14074"/>
                </a:lnTo>
                <a:lnTo>
                  <a:pt x="119259" y="17407"/>
                </a:lnTo>
                <a:lnTo>
                  <a:pt x="120000" y="20740"/>
                </a:lnTo>
                <a:lnTo>
                  <a:pt x="120000" y="23703"/>
                </a:lnTo>
                <a:lnTo>
                  <a:pt x="119629" y="27407"/>
                </a:lnTo>
                <a:lnTo>
                  <a:pt x="119629" y="27407"/>
                </a:lnTo>
                <a:lnTo>
                  <a:pt x="118888" y="31111"/>
                </a:lnTo>
                <a:lnTo>
                  <a:pt x="117407" y="34074"/>
                </a:lnTo>
                <a:lnTo>
                  <a:pt x="115555" y="37037"/>
                </a:lnTo>
                <a:lnTo>
                  <a:pt x="113333" y="39629"/>
                </a:lnTo>
                <a:lnTo>
                  <a:pt x="113333" y="39629"/>
                </a:lnTo>
                <a:lnTo>
                  <a:pt x="111481" y="41111"/>
                </a:lnTo>
                <a:lnTo>
                  <a:pt x="109629" y="42592"/>
                </a:lnTo>
                <a:lnTo>
                  <a:pt x="107407" y="43703"/>
                </a:lnTo>
                <a:lnTo>
                  <a:pt x="105555" y="44814"/>
                </a:lnTo>
                <a:lnTo>
                  <a:pt x="103333" y="45555"/>
                </a:lnTo>
                <a:lnTo>
                  <a:pt x="101111" y="45925"/>
                </a:lnTo>
                <a:lnTo>
                  <a:pt x="98518" y="46296"/>
                </a:lnTo>
                <a:lnTo>
                  <a:pt x="96296" y="46666"/>
                </a:lnTo>
                <a:lnTo>
                  <a:pt x="96296" y="46666"/>
                </a:lnTo>
                <a:lnTo>
                  <a:pt x="92222" y="46296"/>
                </a:lnTo>
                <a:lnTo>
                  <a:pt x="88888" y="45185"/>
                </a:lnTo>
                <a:lnTo>
                  <a:pt x="45185" y="88148"/>
                </a:lnTo>
                <a:lnTo>
                  <a:pt x="45185" y="88148"/>
                </a:lnTo>
                <a:lnTo>
                  <a:pt x="46296" y="91851"/>
                </a:lnTo>
                <a:lnTo>
                  <a:pt x="46666" y="95185"/>
                </a:lnTo>
                <a:lnTo>
                  <a:pt x="46666" y="98518"/>
                </a:lnTo>
                <a:lnTo>
                  <a:pt x="45925" y="101851"/>
                </a:lnTo>
                <a:lnTo>
                  <a:pt x="45925" y="101851"/>
                </a:lnTo>
                <a:lnTo>
                  <a:pt x="45185" y="105185"/>
                </a:lnTo>
                <a:lnTo>
                  <a:pt x="43703" y="108148"/>
                </a:lnTo>
                <a:lnTo>
                  <a:pt x="41851" y="110740"/>
                </a:lnTo>
                <a:lnTo>
                  <a:pt x="39629" y="113333"/>
                </a:lnTo>
                <a:lnTo>
                  <a:pt x="39629" y="113333"/>
                </a:lnTo>
                <a:lnTo>
                  <a:pt x="36296" y="116296"/>
                </a:lnTo>
                <a:lnTo>
                  <a:pt x="32592" y="118148"/>
                </a:lnTo>
                <a:lnTo>
                  <a:pt x="30740" y="118888"/>
                </a:lnTo>
                <a:lnTo>
                  <a:pt x="28518" y="119629"/>
                </a:lnTo>
                <a:lnTo>
                  <a:pt x="24074" y="120000"/>
                </a:lnTo>
                <a:lnTo>
                  <a:pt x="24074" y="120000"/>
                </a:lnTo>
                <a:lnTo>
                  <a:pt x="21851" y="119629"/>
                </a:lnTo>
                <a:lnTo>
                  <a:pt x="18888" y="119259"/>
                </a:lnTo>
                <a:lnTo>
                  <a:pt x="16666" y="118518"/>
                </a:lnTo>
                <a:lnTo>
                  <a:pt x="14444" y="117777"/>
                </a:lnTo>
                <a:lnTo>
                  <a:pt x="14444" y="117777"/>
                </a:lnTo>
                <a:lnTo>
                  <a:pt x="13703" y="117037"/>
                </a:lnTo>
                <a:lnTo>
                  <a:pt x="13333" y="116296"/>
                </a:lnTo>
                <a:lnTo>
                  <a:pt x="13333" y="116296"/>
                </a:lnTo>
                <a:lnTo>
                  <a:pt x="13333" y="115185"/>
                </a:lnTo>
                <a:lnTo>
                  <a:pt x="13703" y="114444"/>
                </a:lnTo>
                <a:lnTo>
                  <a:pt x="27037" y="101481"/>
                </a:lnTo>
                <a:lnTo>
                  <a:pt x="27037" y="101481"/>
                </a:lnTo>
                <a:lnTo>
                  <a:pt x="27407" y="101111"/>
                </a:lnTo>
                <a:lnTo>
                  <a:pt x="27777" y="100370"/>
                </a:lnTo>
                <a:lnTo>
                  <a:pt x="27407" y="99629"/>
                </a:lnTo>
                <a:lnTo>
                  <a:pt x="27037" y="98888"/>
                </a:lnTo>
                <a:lnTo>
                  <a:pt x="21481" y="92962"/>
                </a:lnTo>
                <a:lnTo>
                  <a:pt x="21481" y="92962"/>
                </a:lnTo>
                <a:lnTo>
                  <a:pt x="20740" y="92592"/>
                </a:lnTo>
                <a:lnTo>
                  <a:pt x="19629" y="92222"/>
                </a:lnTo>
                <a:lnTo>
                  <a:pt x="18888" y="92592"/>
                </a:lnTo>
                <a:lnTo>
                  <a:pt x="18148" y="92962"/>
                </a:lnTo>
                <a:lnTo>
                  <a:pt x="5185" y="106296"/>
                </a:lnTo>
                <a:lnTo>
                  <a:pt x="5185" y="106296"/>
                </a:lnTo>
                <a:lnTo>
                  <a:pt x="4444" y="106666"/>
                </a:lnTo>
                <a:lnTo>
                  <a:pt x="3703" y="106666"/>
                </a:lnTo>
                <a:lnTo>
                  <a:pt x="3703" y="106666"/>
                </a:lnTo>
                <a:lnTo>
                  <a:pt x="2592" y="106296"/>
                </a:lnTo>
                <a:lnTo>
                  <a:pt x="2222" y="105555"/>
                </a:lnTo>
                <a:lnTo>
                  <a:pt x="2222" y="105555"/>
                </a:lnTo>
                <a:lnTo>
                  <a:pt x="1111" y="102592"/>
                </a:lnTo>
                <a:lnTo>
                  <a:pt x="370" y="99259"/>
                </a:lnTo>
                <a:lnTo>
                  <a:pt x="370" y="95925"/>
                </a:lnTo>
                <a:lnTo>
                  <a:pt x="740" y="92592"/>
                </a:lnTo>
                <a:lnTo>
                  <a:pt x="740" y="92592"/>
                </a:lnTo>
                <a:lnTo>
                  <a:pt x="1481" y="88888"/>
                </a:lnTo>
                <a:lnTo>
                  <a:pt x="2962" y="85555"/>
                </a:lnTo>
                <a:lnTo>
                  <a:pt x="4814" y="82962"/>
                </a:lnTo>
                <a:lnTo>
                  <a:pt x="7037" y="80370"/>
                </a:lnTo>
                <a:lnTo>
                  <a:pt x="7037" y="80370"/>
                </a:lnTo>
                <a:lnTo>
                  <a:pt x="8888" y="78518"/>
                </a:lnTo>
                <a:lnTo>
                  <a:pt x="10740" y="77037"/>
                </a:lnTo>
                <a:lnTo>
                  <a:pt x="12592" y="75925"/>
                </a:lnTo>
                <a:lnTo>
                  <a:pt x="14444" y="74814"/>
                </a:lnTo>
                <a:lnTo>
                  <a:pt x="16666" y="74074"/>
                </a:lnTo>
                <a:lnTo>
                  <a:pt x="18888" y="73703"/>
                </a:lnTo>
                <a:lnTo>
                  <a:pt x="21851" y="73333"/>
                </a:lnTo>
                <a:lnTo>
                  <a:pt x="24074" y="73333"/>
                </a:lnTo>
                <a:lnTo>
                  <a:pt x="24074" y="73333"/>
                </a:lnTo>
                <a:lnTo>
                  <a:pt x="28148" y="73703"/>
                </a:lnTo>
                <a:lnTo>
                  <a:pt x="31481" y="74814"/>
                </a:lnTo>
                <a:lnTo>
                  <a:pt x="74814" y="31481"/>
                </a:lnTo>
                <a:lnTo>
                  <a:pt x="74814" y="31481"/>
                </a:lnTo>
                <a:lnTo>
                  <a:pt x="73703" y="27777"/>
                </a:lnTo>
                <a:lnTo>
                  <a:pt x="73333" y="24814"/>
                </a:lnTo>
                <a:lnTo>
                  <a:pt x="73333" y="21481"/>
                </a:lnTo>
                <a:lnTo>
                  <a:pt x="74074" y="18148"/>
                </a:lnTo>
                <a:lnTo>
                  <a:pt x="74074" y="18148"/>
                </a:lnTo>
                <a:lnTo>
                  <a:pt x="74814" y="14814"/>
                </a:lnTo>
                <a:lnTo>
                  <a:pt x="76296" y="11851"/>
                </a:lnTo>
                <a:lnTo>
                  <a:pt x="78148" y="8888"/>
                </a:lnTo>
                <a:lnTo>
                  <a:pt x="80370" y="6666"/>
                </a:lnTo>
                <a:lnTo>
                  <a:pt x="80370" y="6666"/>
                </a:lnTo>
                <a:lnTo>
                  <a:pt x="83333" y="4074"/>
                </a:lnTo>
                <a:lnTo>
                  <a:pt x="85925" y="2592"/>
                </a:lnTo>
                <a:lnTo>
                  <a:pt x="89259" y="1111"/>
                </a:lnTo>
                <a:lnTo>
                  <a:pt x="92592" y="370"/>
                </a:lnTo>
                <a:lnTo>
                  <a:pt x="92592" y="370"/>
                </a:lnTo>
                <a:lnTo>
                  <a:pt x="95925" y="0"/>
                </a:lnTo>
                <a:lnTo>
                  <a:pt x="99259" y="0"/>
                </a:lnTo>
                <a:lnTo>
                  <a:pt x="102592" y="740"/>
                </a:lnTo>
                <a:lnTo>
                  <a:pt x="105555" y="2222"/>
                </a:lnTo>
                <a:lnTo>
                  <a:pt x="105555" y="2222"/>
                </a:lnTo>
                <a:lnTo>
                  <a:pt x="106296" y="2592"/>
                </a:lnTo>
                <a:lnTo>
                  <a:pt x="107037" y="3703"/>
                </a:lnTo>
                <a:lnTo>
                  <a:pt x="107037" y="3703"/>
                </a:lnTo>
                <a:lnTo>
                  <a:pt x="107037" y="4444"/>
                </a:lnTo>
                <a:lnTo>
                  <a:pt x="106296" y="5185"/>
                </a:lnTo>
                <a:lnTo>
                  <a:pt x="93333" y="18148"/>
                </a:lnTo>
                <a:close/>
                <a:moveTo>
                  <a:pt x="88888" y="19629"/>
                </a:moveTo>
                <a:lnTo>
                  <a:pt x="88888" y="19629"/>
                </a:lnTo>
                <a:lnTo>
                  <a:pt x="89629" y="17407"/>
                </a:lnTo>
                <a:lnTo>
                  <a:pt x="90740" y="15185"/>
                </a:lnTo>
                <a:lnTo>
                  <a:pt x="101851" y="4444"/>
                </a:lnTo>
                <a:lnTo>
                  <a:pt x="101851" y="4444"/>
                </a:lnTo>
                <a:lnTo>
                  <a:pt x="99259" y="3703"/>
                </a:lnTo>
                <a:lnTo>
                  <a:pt x="96666" y="3703"/>
                </a:lnTo>
                <a:lnTo>
                  <a:pt x="94074" y="3703"/>
                </a:lnTo>
                <a:lnTo>
                  <a:pt x="91851" y="4074"/>
                </a:lnTo>
                <a:lnTo>
                  <a:pt x="89629" y="4814"/>
                </a:lnTo>
                <a:lnTo>
                  <a:pt x="87407" y="5925"/>
                </a:lnTo>
                <a:lnTo>
                  <a:pt x="85185" y="7407"/>
                </a:lnTo>
                <a:lnTo>
                  <a:pt x="83333" y="9259"/>
                </a:lnTo>
                <a:lnTo>
                  <a:pt x="83333" y="9259"/>
                </a:lnTo>
                <a:lnTo>
                  <a:pt x="81111" y="11481"/>
                </a:lnTo>
                <a:lnTo>
                  <a:pt x="79629" y="13703"/>
                </a:lnTo>
                <a:lnTo>
                  <a:pt x="78518" y="16296"/>
                </a:lnTo>
                <a:lnTo>
                  <a:pt x="77407" y="19259"/>
                </a:lnTo>
                <a:lnTo>
                  <a:pt x="77407" y="19259"/>
                </a:lnTo>
                <a:lnTo>
                  <a:pt x="77037" y="22592"/>
                </a:lnTo>
                <a:lnTo>
                  <a:pt x="77037" y="25185"/>
                </a:lnTo>
                <a:lnTo>
                  <a:pt x="77777" y="28148"/>
                </a:lnTo>
                <a:lnTo>
                  <a:pt x="78518" y="31111"/>
                </a:lnTo>
                <a:lnTo>
                  <a:pt x="78518" y="31111"/>
                </a:lnTo>
                <a:lnTo>
                  <a:pt x="78518" y="32222"/>
                </a:lnTo>
                <a:lnTo>
                  <a:pt x="78148" y="33333"/>
                </a:lnTo>
                <a:lnTo>
                  <a:pt x="33333" y="78148"/>
                </a:lnTo>
                <a:lnTo>
                  <a:pt x="33333" y="78148"/>
                </a:lnTo>
                <a:lnTo>
                  <a:pt x="32592" y="78518"/>
                </a:lnTo>
                <a:lnTo>
                  <a:pt x="31481" y="78518"/>
                </a:lnTo>
                <a:lnTo>
                  <a:pt x="31481" y="78518"/>
                </a:lnTo>
                <a:lnTo>
                  <a:pt x="27777" y="77407"/>
                </a:lnTo>
                <a:lnTo>
                  <a:pt x="24074" y="77037"/>
                </a:lnTo>
                <a:lnTo>
                  <a:pt x="24074" y="77037"/>
                </a:lnTo>
                <a:lnTo>
                  <a:pt x="19629" y="77407"/>
                </a:lnTo>
                <a:lnTo>
                  <a:pt x="16296" y="78518"/>
                </a:lnTo>
                <a:lnTo>
                  <a:pt x="12592" y="80370"/>
                </a:lnTo>
                <a:lnTo>
                  <a:pt x="9629" y="82962"/>
                </a:lnTo>
                <a:lnTo>
                  <a:pt x="9629" y="82962"/>
                </a:lnTo>
                <a:lnTo>
                  <a:pt x="7777" y="84814"/>
                </a:lnTo>
                <a:lnTo>
                  <a:pt x="6296" y="87037"/>
                </a:lnTo>
                <a:lnTo>
                  <a:pt x="5185" y="89259"/>
                </a:lnTo>
                <a:lnTo>
                  <a:pt x="4444" y="91851"/>
                </a:lnTo>
                <a:lnTo>
                  <a:pt x="4074" y="94074"/>
                </a:lnTo>
                <a:lnTo>
                  <a:pt x="3703" y="96296"/>
                </a:lnTo>
                <a:lnTo>
                  <a:pt x="4074" y="98888"/>
                </a:lnTo>
                <a:lnTo>
                  <a:pt x="4444" y="101481"/>
                </a:lnTo>
                <a:lnTo>
                  <a:pt x="15555" y="90000"/>
                </a:lnTo>
                <a:lnTo>
                  <a:pt x="15555" y="90000"/>
                </a:lnTo>
                <a:lnTo>
                  <a:pt x="17407" y="88888"/>
                </a:lnTo>
                <a:lnTo>
                  <a:pt x="19629" y="88518"/>
                </a:lnTo>
                <a:lnTo>
                  <a:pt x="19629" y="88518"/>
                </a:lnTo>
                <a:lnTo>
                  <a:pt x="21111" y="88518"/>
                </a:lnTo>
                <a:lnTo>
                  <a:pt x="22222" y="88888"/>
                </a:lnTo>
                <a:lnTo>
                  <a:pt x="23333" y="89259"/>
                </a:lnTo>
                <a:lnTo>
                  <a:pt x="24074" y="90000"/>
                </a:lnTo>
                <a:lnTo>
                  <a:pt x="29629" y="95925"/>
                </a:lnTo>
                <a:lnTo>
                  <a:pt x="29629" y="95925"/>
                </a:lnTo>
                <a:lnTo>
                  <a:pt x="31111" y="98148"/>
                </a:lnTo>
                <a:lnTo>
                  <a:pt x="31481" y="100370"/>
                </a:lnTo>
                <a:lnTo>
                  <a:pt x="31481" y="100370"/>
                </a:lnTo>
                <a:lnTo>
                  <a:pt x="31111" y="101481"/>
                </a:lnTo>
                <a:lnTo>
                  <a:pt x="30740" y="102592"/>
                </a:lnTo>
                <a:lnTo>
                  <a:pt x="30370" y="103333"/>
                </a:lnTo>
                <a:lnTo>
                  <a:pt x="29629" y="104444"/>
                </a:lnTo>
                <a:lnTo>
                  <a:pt x="18148" y="115185"/>
                </a:lnTo>
                <a:lnTo>
                  <a:pt x="18148" y="115185"/>
                </a:lnTo>
                <a:lnTo>
                  <a:pt x="21111" y="115925"/>
                </a:lnTo>
                <a:lnTo>
                  <a:pt x="23703" y="116296"/>
                </a:lnTo>
                <a:lnTo>
                  <a:pt x="25925" y="115925"/>
                </a:lnTo>
                <a:lnTo>
                  <a:pt x="28518" y="115555"/>
                </a:lnTo>
                <a:lnTo>
                  <a:pt x="28518" y="115555"/>
                </a:lnTo>
                <a:lnTo>
                  <a:pt x="30740" y="114814"/>
                </a:lnTo>
                <a:lnTo>
                  <a:pt x="32962" y="113703"/>
                </a:lnTo>
                <a:lnTo>
                  <a:pt x="35185" y="112222"/>
                </a:lnTo>
                <a:lnTo>
                  <a:pt x="37037" y="110740"/>
                </a:lnTo>
                <a:lnTo>
                  <a:pt x="37037" y="110740"/>
                </a:lnTo>
                <a:lnTo>
                  <a:pt x="38888" y="108518"/>
                </a:lnTo>
                <a:lnTo>
                  <a:pt x="40740" y="105925"/>
                </a:lnTo>
                <a:lnTo>
                  <a:pt x="41851" y="103333"/>
                </a:lnTo>
                <a:lnTo>
                  <a:pt x="42592" y="100370"/>
                </a:lnTo>
                <a:lnTo>
                  <a:pt x="42592" y="100370"/>
                </a:lnTo>
                <a:lnTo>
                  <a:pt x="42962" y="97407"/>
                </a:lnTo>
                <a:lnTo>
                  <a:pt x="42962" y="94444"/>
                </a:lnTo>
                <a:lnTo>
                  <a:pt x="42222" y="91111"/>
                </a:lnTo>
                <a:lnTo>
                  <a:pt x="41481" y="88518"/>
                </a:lnTo>
                <a:lnTo>
                  <a:pt x="41481" y="88518"/>
                </a:lnTo>
                <a:lnTo>
                  <a:pt x="41481" y="87407"/>
                </a:lnTo>
                <a:lnTo>
                  <a:pt x="41851" y="86296"/>
                </a:lnTo>
                <a:lnTo>
                  <a:pt x="87037" y="41481"/>
                </a:lnTo>
                <a:lnTo>
                  <a:pt x="87037" y="41481"/>
                </a:lnTo>
                <a:lnTo>
                  <a:pt x="87777" y="41111"/>
                </a:lnTo>
                <a:lnTo>
                  <a:pt x="88888" y="41481"/>
                </a:lnTo>
                <a:lnTo>
                  <a:pt x="88888" y="41481"/>
                </a:lnTo>
                <a:lnTo>
                  <a:pt x="92592" y="42592"/>
                </a:lnTo>
                <a:lnTo>
                  <a:pt x="96296" y="42962"/>
                </a:lnTo>
                <a:lnTo>
                  <a:pt x="96296" y="42962"/>
                </a:lnTo>
                <a:lnTo>
                  <a:pt x="100370" y="42592"/>
                </a:lnTo>
                <a:lnTo>
                  <a:pt x="104074" y="41481"/>
                </a:lnTo>
                <a:lnTo>
                  <a:pt x="107407" y="39629"/>
                </a:lnTo>
                <a:lnTo>
                  <a:pt x="110740" y="37037"/>
                </a:lnTo>
                <a:lnTo>
                  <a:pt x="110740" y="37037"/>
                </a:lnTo>
                <a:lnTo>
                  <a:pt x="112592" y="35185"/>
                </a:lnTo>
                <a:lnTo>
                  <a:pt x="114074" y="32962"/>
                </a:lnTo>
                <a:lnTo>
                  <a:pt x="115185" y="30740"/>
                </a:lnTo>
                <a:lnTo>
                  <a:pt x="115925" y="28148"/>
                </a:lnTo>
                <a:lnTo>
                  <a:pt x="116296" y="25925"/>
                </a:lnTo>
                <a:lnTo>
                  <a:pt x="116666" y="23333"/>
                </a:lnTo>
                <a:lnTo>
                  <a:pt x="116296" y="20740"/>
                </a:lnTo>
                <a:lnTo>
                  <a:pt x="115925" y="18518"/>
                </a:lnTo>
                <a:lnTo>
                  <a:pt x="104444" y="29629"/>
                </a:lnTo>
                <a:lnTo>
                  <a:pt x="104444" y="29629"/>
                </a:lnTo>
                <a:lnTo>
                  <a:pt x="103703" y="30370"/>
                </a:lnTo>
                <a:lnTo>
                  <a:pt x="102592" y="30740"/>
                </a:lnTo>
                <a:lnTo>
                  <a:pt x="100370" y="31111"/>
                </a:lnTo>
                <a:lnTo>
                  <a:pt x="100370" y="31111"/>
                </a:lnTo>
                <a:lnTo>
                  <a:pt x="98148" y="30740"/>
                </a:lnTo>
                <a:lnTo>
                  <a:pt x="96296" y="29629"/>
                </a:lnTo>
                <a:lnTo>
                  <a:pt x="90740" y="23703"/>
                </a:lnTo>
                <a:lnTo>
                  <a:pt x="90740" y="23703"/>
                </a:lnTo>
                <a:lnTo>
                  <a:pt x="89629" y="21851"/>
                </a:lnTo>
                <a:lnTo>
                  <a:pt x="88888" y="19629"/>
                </a:lnTo>
                <a:lnTo>
                  <a:pt x="88888" y="19629"/>
                </a:lnTo>
                <a:close/>
                <a:moveTo>
                  <a:pt x="18148" y="12962"/>
                </a:moveTo>
                <a:lnTo>
                  <a:pt x="9629" y="4444"/>
                </a:lnTo>
                <a:lnTo>
                  <a:pt x="4444" y="9259"/>
                </a:lnTo>
                <a:lnTo>
                  <a:pt x="13333" y="17777"/>
                </a:lnTo>
                <a:lnTo>
                  <a:pt x="18148" y="12962"/>
                </a:lnTo>
                <a:close/>
                <a:moveTo>
                  <a:pt x="115185" y="108888"/>
                </a:moveTo>
                <a:lnTo>
                  <a:pt x="115185" y="108888"/>
                </a:lnTo>
                <a:lnTo>
                  <a:pt x="115555" y="108518"/>
                </a:lnTo>
                <a:lnTo>
                  <a:pt x="115925" y="107777"/>
                </a:lnTo>
                <a:lnTo>
                  <a:pt x="115555" y="107037"/>
                </a:lnTo>
                <a:lnTo>
                  <a:pt x="115185" y="106296"/>
                </a:lnTo>
                <a:lnTo>
                  <a:pt x="77407" y="68888"/>
                </a:lnTo>
                <a:lnTo>
                  <a:pt x="77407" y="68888"/>
                </a:lnTo>
                <a:lnTo>
                  <a:pt x="77037" y="68148"/>
                </a:lnTo>
                <a:lnTo>
                  <a:pt x="76666" y="67407"/>
                </a:lnTo>
                <a:lnTo>
                  <a:pt x="77037" y="66666"/>
                </a:lnTo>
                <a:lnTo>
                  <a:pt x="77407" y="66296"/>
                </a:lnTo>
                <a:lnTo>
                  <a:pt x="77407" y="66296"/>
                </a:lnTo>
                <a:lnTo>
                  <a:pt x="78148" y="65555"/>
                </a:lnTo>
                <a:lnTo>
                  <a:pt x="78888" y="65555"/>
                </a:lnTo>
                <a:lnTo>
                  <a:pt x="79259" y="65555"/>
                </a:lnTo>
                <a:lnTo>
                  <a:pt x="80000" y="65925"/>
                </a:lnTo>
                <a:lnTo>
                  <a:pt x="117777" y="103333"/>
                </a:lnTo>
                <a:lnTo>
                  <a:pt x="117777" y="103333"/>
                </a:lnTo>
                <a:lnTo>
                  <a:pt x="119259" y="105555"/>
                </a:lnTo>
                <a:lnTo>
                  <a:pt x="119629" y="107777"/>
                </a:lnTo>
                <a:lnTo>
                  <a:pt x="119629" y="107777"/>
                </a:lnTo>
                <a:lnTo>
                  <a:pt x="119259" y="110000"/>
                </a:lnTo>
                <a:lnTo>
                  <a:pt x="117777" y="111851"/>
                </a:lnTo>
                <a:lnTo>
                  <a:pt x="112592" y="117407"/>
                </a:lnTo>
                <a:lnTo>
                  <a:pt x="112592" y="117407"/>
                </a:lnTo>
                <a:lnTo>
                  <a:pt x="110370" y="118518"/>
                </a:lnTo>
                <a:lnTo>
                  <a:pt x="107777" y="118888"/>
                </a:lnTo>
                <a:lnTo>
                  <a:pt x="107777" y="118888"/>
                </a:lnTo>
                <a:lnTo>
                  <a:pt x="105555" y="118518"/>
                </a:lnTo>
                <a:lnTo>
                  <a:pt x="104814" y="118148"/>
                </a:lnTo>
                <a:lnTo>
                  <a:pt x="103703" y="117407"/>
                </a:lnTo>
                <a:lnTo>
                  <a:pt x="66296" y="80000"/>
                </a:lnTo>
                <a:lnTo>
                  <a:pt x="66296" y="80000"/>
                </a:lnTo>
                <a:lnTo>
                  <a:pt x="65925" y="79259"/>
                </a:lnTo>
                <a:lnTo>
                  <a:pt x="65555" y="78518"/>
                </a:lnTo>
                <a:lnTo>
                  <a:pt x="65925" y="77777"/>
                </a:lnTo>
                <a:lnTo>
                  <a:pt x="66296" y="77407"/>
                </a:lnTo>
                <a:lnTo>
                  <a:pt x="66296" y="77407"/>
                </a:lnTo>
                <a:lnTo>
                  <a:pt x="67037" y="76666"/>
                </a:lnTo>
                <a:lnTo>
                  <a:pt x="67777" y="76666"/>
                </a:lnTo>
                <a:lnTo>
                  <a:pt x="68148" y="76666"/>
                </a:lnTo>
                <a:lnTo>
                  <a:pt x="68888" y="77037"/>
                </a:lnTo>
                <a:lnTo>
                  <a:pt x="106296" y="114444"/>
                </a:lnTo>
                <a:lnTo>
                  <a:pt x="106296" y="114444"/>
                </a:lnTo>
                <a:lnTo>
                  <a:pt x="107037" y="115185"/>
                </a:lnTo>
                <a:lnTo>
                  <a:pt x="108148" y="115555"/>
                </a:lnTo>
                <a:lnTo>
                  <a:pt x="108888" y="115185"/>
                </a:lnTo>
                <a:lnTo>
                  <a:pt x="109259" y="114444"/>
                </a:lnTo>
                <a:lnTo>
                  <a:pt x="115185" y="1088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439" name="Shape 439"/>
          <p:cNvSpPr/>
          <p:nvPr/>
        </p:nvSpPr>
        <p:spPr>
          <a:xfrm>
            <a:off x="1065406" y="3902955"/>
            <a:ext cx="377313" cy="37731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17407"/>
                </a:moveTo>
                <a:lnTo>
                  <a:pt x="12184" y="80740"/>
                </a:lnTo>
                <a:lnTo>
                  <a:pt x="12184" y="80740"/>
                </a:lnTo>
                <a:lnTo>
                  <a:pt x="12553" y="80370"/>
                </a:lnTo>
                <a:lnTo>
                  <a:pt x="76430" y="15925"/>
                </a:lnTo>
                <a:lnTo>
                  <a:pt x="76800" y="15555"/>
                </a:lnTo>
                <a:lnTo>
                  <a:pt x="90461" y="1851"/>
                </a:lnTo>
                <a:lnTo>
                  <a:pt x="90461" y="1851"/>
                </a:lnTo>
                <a:lnTo>
                  <a:pt x="91569" y="1111"/>
                </a:lnTo>
                <a:lnTo>
                  <a:pt x="92307" y="370"/>
                </a:lnTo>
                <a:lnTo>
                  <a:pt x="93415" y="0"/>
                </a:lnTo>
                <a:lnTo>
                  <a:pt x="94523" y="0"/>
                </a:lnTo>
                <a:lnTo>
                  <a:pt x="94523" y="0"/>
                </a:lnTo>
                <a:lnTo>
                  <a:pt x="95630" y="0"/>
                </a:lnTo>
                <a:lnTo>
                  <a:pt x="96738" y="370"/>
                </a:lnTo>
                <a:lnTo>
                  <a:pt x="97846" y="1111"/>
                </a:lnTo>
                <a:lnTo>
                  <a:pt x="98584" y="1851"/>
                </a:lnTo>
                <a:lnTo>
                  <a:pt x="118523" y="21481"/>
                </a:lnTo>
                <a:lnTo>
                  <a:pt x="118523" y="21481"/>
                </a:lnTo>
                <a:lnTo>
                  <a:pt x="119630" y="23333"/>
                </a:lnTo>
                <a:lnTo>
                  <a:pt x="120000" y="25555"/>
                </a:lnTo>
                <a:lnTo>
                  <a:pt x="120000" y="25555"/>
                </a:lnTo>
                <a:lnTo>
                  <a:pt x="119630" y="27777"/>
                </a:lnTo>
                <a:lnTo>
                  <a:pt x="118523" y="30000"/>
                </a:lnTo>
                <a:lnTo>
                  <a:pt x="104861" y="43333"/>
                </a:lnTo>
                <a:lnTo>
                  <a:pt x="104492" y="43333"/>
                </a:lnTo>
                <a:lnTo>
                  <a:pt x="40984" y="108148"/>
                </a:lnTo>
                <a:lnTo>
                  <a:pt x="40984" y="108148"/>
                </a:lnTo>
                <a:lnTo>
                  <a:pt x="39507" y="108518"/>
                </a:lnTo>
                <a:lnTo>
                  <a:pt x="2215" y="120000"/>
                </a:lnTo>
                <a:lnTo>
                  <a:pt x="2215" y="120000"/>
                </a:lnTo>
                <a:lnTo>
                  <a:pt x="1846" y="120000"/>
                </a:lnTo>
                <a:lnTo>
                  <a:pt x="1846" y="120000"/>
                </a:lnTo>
                <a:lnTo>
                  <a:pt x="1107" y="120000"/>
                </a:lnTo>
                <a:lnTo>
                  <a:pt x="369" y="119259"/>
                </a:lnTo>
                <a:lnTo>
                  <a:pt x="369" y="119259"/>
                </a:lnTo>
                <a:lnTo>
                  <a:pt x="0" y="118518"/>
                </a:lnTo>
                <a:lnTo>
                  <a:pt x="0" y="117407"/>
                </a:lnTo>
                <a:lnTo>
                  <a:pt x="0" y="117407"/>
                </a:lnTo>
                <a:close/>
                <a:moveTo>
                  <a:pt x="21046" y="2222"/>
                </a:moveTo>
                <a:lnTo>
                  <a:pt x="21046" y="2222"/>
                </a:lnTo>
                <a:lnTo>
                  <a:pt x="23261" y="1111"/>
                </a:lnTo>
                <a:lnTo>
                  <a:pt x="25846" y="370"/>
                </a:lnTo>
                <a:lnTo>
                  <a:pt x="25846" y="370"/>
                </a:lnTo>
                <a:lnTo>
                  <a:pt x="27323" y="370"/>
                </a:lnTo>
                <a:lnTo>
                  <a:pt x="28430" y="740"/>
                </a:lnTo>
                <a:lnTo>
                  <a:pt x="29907" y="1481"/>
                </a:lnTo>
                <a:lnTo>
                  <a:pt x="31384" y="2222"/>
                </a:lnTo>
                <a:lnTo>
                  <a:pt x="31384" y="2222"/>
                </a:lnTo>
                <a:lnTo>
                  <a:pt x="42461" y="14074"/>
                </a:lnTo>
                <a:lnTo>
                  <a:pt x="55015" y="27777"/>
                </a:lnTo>
                <a:lnTo>
                  <a:pt x="55015" y="27777"/>
                </a:lnTo>
                <a:lnTo>
                  <a:pt x="55753" y="28518"/>
                </a:lnTo>
                <a:lnTo>
                  <a:pt x="55753" y="29259"/>
                </a:lnTo>
                <a:lnTo>
                  <a:pt x="55384" y="29629"/>
                </a:lnTo>
                <a:lnTo>
                  <a:pt x="55015" y="30370"/>
                </a:lnTo>
                <a:lnTo>
                  <a:pt x="55015" y="30370"/>
                </a:lnTo>
                <a:lnTo>
                  <a:pt x="54276" y="30740"/>
                </a:lnTo>
                <a:lnTo>
                  <a:pt x="53907" y="31111"/>
                </a:lnTo>
                <a:lnTo>
                  <a:pt x="53169" y="30740"/>
                </a:lnTo>
                <a:lnTo>
                  <a:pt x="52430" y="30370"/>
                </a:lnTo>
                <a:lnTo>
                  <a:pt x="52430" y="30370"/>
                </a:lnTo>
                <a:lnTo>
                  <a:pt x="40246" y="17037"/>
                </a:lnTo>
                <a:lnTo>
                  <a:pt x="28430" y="4814"/>
                </a:lnTo>
                <a:lnTo>
                  <a:pt x="28430" y="4814"/>
                </a:lnTo>
                <a:lnTo>
                  <a:pt x="27323" y="4074"/>
                </a:lnTo>
                <a:lnTo>
                  <a:pt x="26215" y="3703"/>
                </a:lnTo>
                <a:lnTo>
                  <a:pt x="25107" y="4074"/>
                </a:lnTo>
                <a:lnTo>
                  <a:pt x="24000" y="5185"/>
                </a:lnTo>
                <a:lnTo>
                  <a:pt x="5169" y="24074"/>
                </a:lnTo>
                <a:lnTo>
                  <a:pt x="5169" y="24074"/>
                </a:lnTo>
                <a:lnTo>
                  <a:pt x="4061" y="25185"/>
                </a:lnTo>
                <a:lnTo>
                  <a:pt x="3692" y="26296"/>
                </a:lnTo>
                <a:lnTo>
                  <a:pt x="4061" y="27407"/>
                </a:lnTo>
                <a:lnTo>
                  <a:pt x="5169" y="28518"/>
                </a:lnTo>
                <a:lnTo>
                  <a:pt x="5169" y="28518"/>
                </a:lnTo>
                <a:lnTo>
                  <a:pt x="5538" y="29629"/>
                </a:lnTo>
                <a:lnTo>
                  <a:pt x="5538" y="29629"/>
                </a:lnTo>
                <a:lnTo>
                  <a:pt x="6646" y="30370"/>
                </a:lnTo>
                <a:lnTo>
                  <a:pt x="6646" y="30370"/>
                </a:lnTo>
                <a:lnTo>
                  <a:pt x="7753" y="31481"/>
                </a:lnTo>
                <a:lnTo>
                  <a:pt x="7753" y="31481"/>
                </a:lnTo>
                <a:lnTo>
                  <a:pt x="9600" y="32962"/>
                </a:lnTo>
                <a:lnTo>
                  <a:pt x="22892" y="19259"/>
                </a:lnTo>
                <a:lnTo>
                  <a:pt x="22892" y="19259"/>
                </a:lnTo>
                <a:lnTo>
                  <a:pt x="23630" y="18518"/>
                </a:lnTo>
                <a:lnTo>
                  <a:pt x="24369" y="18518"/>
                </a:lnTo>
                <a:lnTo>
                  <a:pt x="25107" y="18518"/>
                </a:lnTo>
                <a:lnTo>
                  <a:pt x="25476" y="19629"/>
                </a:lnTo>
                <a:lnTo>
                  <a:pt x="25476" y="19629"/>
                </a:lnTo>
                <a:lnTo>
                  <a:pt x="26215" y="20000"/>
                </a:lnTo>
                <a:lnTo>
                  <a:pt x="26215" y="20740"/>
                </a:lnTo>
                <a:lnTo>
                  <a:pt x="26215" y="21481"/>
                </a:lnTo>
                <a:lnTo>
                  <a:pt x="25846" y="22222"/>
                </a:lnTo>
                <a:lnTo>
                  <a:pt x="12184" y="35555"/>
                </a:lnTo>
                <a:lnTo>
                  <a:pt x="12184" y="35555"/>
                </a:lnTo>
                <a:lnTo>
                  <a:pt x="20676" y="44074"/>
                </a:lnTo>
                <a:lnTo>
                  <a:pt x="26584" y="37777"/>
                </a:lnTo>
                <a:lnTo>
                  <a:pt x="26584" y="37777"/>
                </a:lnTo>
                <a:lnTo>
                  <a:pt x="27323" y="37407"/>
                </a:lnTo>
                <a:lnTo>
                  <a:pt x="28061" y="37407"/>
                </a:lnTo>
                <a:lnTo>
                  <a:pt x="28800" y="37407"/>
                </a:lnTo>
                <a:lnTo>
                  <a:pt x="29169" y="38148"/>
                </a:lnTo>
                <a:lnTo>
                  <a:pt x="29169" y="38148"/>
                </a:lnTo>
                <a:lnTo>
                  <a:pt x="29907" y="38518"/>
                </a:lnTo>
                <a:lnTo>
                  <a:pt x="29907" y="39259"/>
                </a:lnTo>
                <a:lnTo>
                  <a:pt x="29907" y="40000"/>
                </a:lnTo>
                <a:lnTo>
                  <a:pt x="29538" y="40740"/>
                </a:lnTo>
                <a:lnTo>
                  <a:pt x="23261" y="46666"/>
                </a:lnTo>
                <a:lnTo>
                  <a:pt x="23261" y="46666"/>
                </a:lnTo>
                <a:lnTo>
                  <a:pt x="29538" y="52962"/>
                </a:lnTo>
                <a:lnTo>
                  <a:pt x="29538" y="52962"/>
                </a:lnTo>
                <a:lnTo>
                  <a:pt x="29907" y="53703"/>
                </a:lnTo>
                <a:lnTo>
                  <a:pt x="29907" y="54074"/>
                </a:lnTo>
                <a:lnTo>
                  <a:pt x="29907" y="54814"/>
                </a:lnTo>
                <a:lnTo>
                  <a:pt x="29538" y="55555"/>
                </a:lnTo>
                <a:lnTo>
                  <a:pt x="29538" y="55555"/>
                </a:lnTo>
                <a:lnTo>
                  <a:pt x="28800" y="55925"/>
                </a:lnTo>
                <a:lnTo>
                  <a:pt x="28061" y="56296"/>
                </a:lnTo>
                <a:lnTo>
                  <a:pt x="28061" y="56296"/>
                </a:lnTo>
                <a:lnTo>
                  <a:pt x="27323" y="55925"/>
                </a:lnTo>
                <a:lnTo>
                  <a:pt x="26953" y="55555"/>
                </a:lnTo>
                <a:lnTo>
                  <a:pt x="26953" y="55555"/>
                </a:lnTo>
                <a:lnTo>
                  <a:pt x="2584" y="31481"/>
                </a:lnTo>
                <a:lnTo>
                  <a:pt x="2584" y="31481"/>
                </a:lnTo>
                <a:lnTo>
                  <a:pt x="1476" y="30370"/>
                </a:lnTo>
                <a:lnTo>
                  <a:pt x="738" y="29259"/>
                </a:lnTo>
                <a:lnTo>
                  <a:pt x="369" y="27777"/>
                </a:lnTo>
                <a:lnTo>
                  <a:pt x="369" y="26666"/>
                </a:lnTo>
                <a:lnTo>
                  <a:pt x="369" y="26666"/>
                </a:lnTo>
                <a:lnTo>
                  <a:pt x="369" y="25185"/>
                </a:lnTo>
                <a:lnTo>
                  <a:pt x="738" y="23703"/>
                </a:lnTo>
                <a:lnTo>
                  <a:pt x="1476" y="22592"/>
                </a:lnTo>
                <a:lnTo>
                  <a:pt x="2215" y="21111"/>
                </a:lnTo>
                <a:lnTo>
                  <a:pt x="21046" y="2222"/>
                </a:lnTo>
                <a:close/>
                <a:moveTo>
                  <a:pt x="4430" y="115555"/>
                </a:moveTo>
                <a:lnTo>
                  <a:pt x="36184" y="105555"/>
                </a:lnTo>
                <a:lnTo>
                  <a:pt x="33969" y="97407"/>
                </a:lnTo>
                <a:lnTo>
                  <a:pt x="24369" y="97407"/>
                </a:lnTo>
                <a:lnTo>
                  <a:pt x="24369" y="97407"/>
                </a:lnTo>
                <a:lnTo>
                  <a:pt x="23630" y="97407"/>
                </a:lnTo>
                <a:lnTo>
                  <a:pt x="22892" y="97037"/>
                </a:lnTo>
                <a:lnTo>
                  <a:pt x="22523" y="96296"/>
                </a:lnTo>
                <a:lnTo>
                  <a:pt x="22523" y="95555"/>
                </a:lnTo>
                <a:lnTo>
                  <a:pt x="22523" y="85555"/>
                </a:lnTo>
                <a:lnTo>
                  <a:pt x="15138" y="84074"/>
                </a:lnTo>
                <a:lnTo>
                  <a:pt x="4430" y="115555"/>
                </a:lnTo>
                <a:close/>
                <a:moveTo>
                  <a:pt x="17353" y="80370"/>
                </a:moveTo>
                <a:lnTo>
                  <a:pt x="24000" y="81851"/>
                </a:lnTo>
                <a:lnTo>
                  <a:pt x="81969" y="23703"/>
                </a:lnTo>
                <a:lnTo>
                  <a:pt x="78276" y="20000"/>
                </a:lnTo>
                <a:lnTo>
                  <a:pt x="17353" y="80370"/>
                </a:lnTo>
                <a:close/>
                <a:moveTo>
                  <a:pt x="26215" y="93703"/>
                </a:moveTo>
                <a:lnTo>
                  <a:pt x="34707" y="93703"/>
                </a:lnTo>
                <a:lnTo>
                  <a:pt x="93415" y="35555"/>
                </a:lnTo>
                <a:lnTo>
                  <a:pt x="84553" y="26296"/>
                </a:lnTo>
                <a:lnTo>
                  <a:pt x="26215" y="85185"/>
                </a:lnTo>
                <a:lnTo>
                  <a:pt x="26215" y="93703"/>
                </a:lnTo>
                <a:close/>
                <a:moveTo>
                  <a:pt x="96000" y="38148"/>
                </a:moveTo>
                <a:lnTo>
                  <a:pt x="37292" y="95925"/>
                </a:lnTo>
                <a:lnTo>
                  <a:pt x="39507" y="103333"/>
                </a:lnTo>
                <a:lnTo>
                  <a:pt x="100430" y="42222"/>
                </a:lnTo>
                <a:lnTo>
                  <a:pt x="96000" y="38148"/>
                </a:lnTo>
                <a:close/>
                <a:moveTo>
                  <a:pt x="81969" y="93333"/>
                </a:moveTo>
                <a:lnTo>
                  <a:pt x="75692" y="99259"/>
                </a:lnTo>
                <a:lnTo>
                  <a:pt x="75692" y="99259"/>
                </a:lnTo>
                <a:lnTo>
                  <a:pt x="84184" y="107777"/>
                </a:lnTo>
                <a:lnTo>
                  <a:pt x="97476" y="94074"/>
                </a:lnTo>
                <a:lnTo>
                  <a:pt x="97476" y="94074"/>
                </a:lnTo>
                <a:lnTo>
                  <a:pt x="98215" y="93703"/>
                </a:lnTo>
                <a:lnTo>
                  <a:pt x="98953" y="93703"/>
                </a:lnTo>
                <a:lnTo>
                  <a:pt x="99692" y="93703"/>
                </a:lnTo>
                <a:lnTo>
                  <a:pt x="100061" y="94444"/>
                </a:lnTo>
                <a:lnTo>
                  <a:pt x="100061" y="94444"/>
                </a:lnTo>
                <a:lnTo>
                  <a:pt x="100800" y="94814"/>
                </a:lnTo>
                <a:lnTo>
                  <a:pt x="100800" y="95555"/>
                </a:lnTo>
                <a:lnTo>
                  <a:pt x="100800" y="96296"/>
                </a:lnTo>
                <a:lnTo>
                  <a:pt x="100430" y="97037"/>
                </a:lnTo>
                <a:lnTo>
                  <a:pt x="86769" y="110370"/>
                </a:lnTo>
                <a:lnTo>
                  <a:pt x="86769" y="110370"/>
                </a:lnTo>
                <a:lnTo>
                  <a:pt x="91200" y="115185"/>
                </a:lnTo>
                <a:lnTo>
                  <a:pt x="91200" y="115185"/>
                </a:lnTo>
                <a:lnTo>
                  <a:pt x="91938" y="115925"/>
                </a:lnTo>
                <a:lnTo>
                  <a:pt x="93415" y="116296"/>
                </a:lnTo>
                <a:lnTo>
                  <a:pt x="93415" y="116296"/>
                </a:lnTo>
                <a:lnTo>
                  <a:pt x="94892" y="115925"/>
                </a:lnTo>
                <a:lnTo>
                  <a:pt x="95630" y="115185"/>
                </a:lnTo>
                <a:lnTo>
                  <a:pt x="114461" y="95925"/>
                </a:lnTo>
                <a:lnTo>
                  <a:pt x="114461" y="95925"/>
                </a:lnTo>
                <a:lnTo>
                  <a:pt x="115200" y="95185"/>
                </a:lnTo>
                <a:lnTo>
                  <a:pt x="115569" y="94444"/>
                </a:lnTo>
                <a:lnTo>
                  <a:pt x="115569" y="93703"/>
                </a:lnTo>
                <a:lnTo>
                  <a:pt x="114830" y="92962"/>
                </a:lnTo>
                <a:lnTo>
                  <a:pt x="89723" y="67777"/>
                </a:lnTo>
                <a:lnTo>
                  <a:pt x="89723" y="67777"/>
                </a:lnTo>
                <a:lnTo>
                  <a:pt x="89353" y="67037"/>
                </a:lnTo>
                <a:lnTo>
                  <a:pt x="88984" y="66296"/>
                </a:lnTo>
                <a:lnTo>
                  <a:pt x="89353" y="65555"/>
                </a:lnTo>
                <a:lnTo>
                  <a:pt x="89723" y="65185"/>
                </a:lnTo>
                <a:lnTo>
                  <a:pt x="89723" y="65185"/>
                </a:lnTo>
                <a:lnTo>
                  <a:pt x="90461" y="64444"/>
                </a:lnTo>
                <a:lnTo>
                  <a:pt x="91200" y="64444"/>
                </a:lnTo>
                <a:lnTo>
                  <a:pt x="91938" y="64814"/>
                </a:lnTo>
                <a:lnTo>
                  <a:pt x="92307" y="65185"/>
                </a:lnTo>
                <a:lnTo>
                  <a:pt x="117415" y="90370"/>
                </a:lnTo>
                <a:lnTo>
                  <a:pt x="117415" y="90370"/>
                </a:lnTo>
                <a:lnTo>
                  <a:pt x="118153" y="91111"/>
                </a:lnTo>
                <a:lnTo>
                  <a:pt x="118523" y="92222"/>
                </a:lnTo>
                <a:lnTo>
                  <a:pt x="118892" y="93333"/>
                </a:lnTo>
                <a:lnTo>
                  <a:pt x="118892" y="94444"/>
                </a:lnTo>
                <a:lnTo>
                  <a:pt x="118892" y="94444"/>
                </a:lnTo>
                <a:lnTo>
                  <a:pt x="118523" y="96666"/>
                </a:lnTo>
                <a:lnTo>
                  <a:pt x="117415" y="98888"/>
                </a:lnTo>
                <a:lnTo>
                  <a:pt x="98584" y="118148"/>
                </a:lnTo>
                <a:lnTo>
                  <a:pt x="98584" y="118148"/>
                </a:lnTo>
                <a:lnTo>
                  <a:pt x="97476" y="118888"/>
                </a:lnTo>
                <a:lnTo>
                  <a:pt x="96000" y="119259"/>
                </a:lnTo>
                <a:lnTo>
                  <a:pt x="94892" y="119629"/>
                </a:lnTo>
                <a:lnTo>
                  <a:pt x="93415" y="120000"/>
                </a:lnTo>
                <a:lnTo>
                  <a:pt x="93415" y="120000"/>
                </a:lnTo>
                <a:lnTo>
                  <a:pt x="91938" y="119629"/>
                </a:lnTo>
                <a:lnTo>
                  <a:pt x="90461" y="119259"/>
                </a:lnTo>
                <a:lnTo>
                  <a:pt x="89353" y="118888"/>
                </a:lnTo>
                <a:lnTo>
                  <a:pt x="88246" y="118148"/>
                </a:lnTo>
                <a:lnTo>
                  <a:pt x="88246" y="118148"/>
                </a:lnTo>
                <a:lnTo>
                  <a:pt x="78276" y="107037"/>
                </a:lnTo>
                <a:lnTo>
                  <a:pt x="64615" y="93333"/>
                </a:lnTo>
                <a:lnTo>
                  <a:pt x="64615" y="93333"/>
                </a:lnTo>
                <a:lnTo>
                  <a:pt x="64246" y="92592"/>
                </a:lnTo>
                <a:lnTo>
                  <a:pt x="63876" y="92222"/>
                </a:lnTo>
                <a:lnTo>
                  <a:pt x="64246" y="91481"/>
                </a:lnTo>
                <a:lnTo>
                  <a:pt x="64615" y="90740"/>
                </a:lnTo>
                <a:lnTo>
                  <a:pt x="64615" y="90740"/>
                </a:lnTo>
                <a:lnTo>
                  <a:pt x="65353" y="90370"/>
                </a:lnTo>
                <a:lnTo>
                  <a:pt x="66092" y="90000"/>
                </a:lnTo>
                <a:lnTo>
                  <a:pt x="66461" y="90370"/>
                </a:lnTo>
                <a:lnTo>
                  <a:pt x="67200" y="90740"/>
                </a:lnTo>
                <a:lnTo>
                  <a:pt x="67200" y="90740"/>
                </a:lnTo>
                <a:lnTo>
                  <a:pt x="73107" y="96666"/>
                </a:lnTo>
                <a:lnTo>
                  <a:pt x="79015" y="90370"/>
                </a:lnTo>
                <a:lnTo>
                  <a:pt x="79015" y="90370"/>
                </a:lnTo>
                <a:lnTo>
                  <a:pt x="79753" y="90000"/>
                </a:lnTo>
                <a:lnTo>
                  <a:pt x="80492" y="90000"/>
                </a:lnTo>
                <a:lnTo>
                  <a:pt x="81230" y="90000"/>
                </a:lnTo>
                <a:lnTo>
                  <a:pt x="81600" y="90740"/>
                </a:lnTo>
                <a:lnTo>
                  <a:pt x="81600" y="90740"/>
                </a:lnTo>
                <a:lnTo>
                  <a:pt x="82338" y="91111"/>
                </a:lnTo>
                <a:lnTo>
                  <a:pt x="82338" y="91851"/>
                </a:lnTo>
                <a:lnTo>
                  <a:pt x="82338" y="92592"/>
                </a:lnTo>
                <a:lnTo>
                  <a:pt x="81969" y="93333"/>
                </a:lnTo>
                <a:lnTo>
                  <a:pt x="81969" y="93333"/>
                </a:lnTo>
                <a:close/>
                <a:moveTo>
                  <a:pt x="80492" y="17037"/>
                </a:moveTo>
                <a:lnTo>
                  <a:pt x="103015" y="39629"/>
                </a:lnTo>
                <a:lnTo>
                  <a:pt x="115569" y="27037"/>
                </a:lnTo>
                <a:lnTo>
                  <a:pt x="115569" y="27037"/>
                </a:lnTo>
                <a:lnTo>
                  <a:pt x="116307" y="26296"/>
                </a:lnTo>
                <a:lnTo>
                  <a:pt x="116307" y="25555"/>
                </a:lnTo>
                <a:lnTo>
                  <a:pt x="116307" y="25555"/>
                </a:lnTo>
                <a:lnTo>
                  <a:pt x="116307" y="24814"/>
                </a:lnTo>
                <a:lnTo>
                  <a:pt x="115569" y="24444"/>
                </a:lnTo>
                <a:lnTo>
                  <a:pt x="96000" y="4444"/>
                </a:lnTo>
                <a:lnTo>
                  <a:pt x="96000" y="4444"/>
                </a:lnTo>
                <a:lnTo>
                  <a:pt x="95261" y="4074"/>
                </a:lnTo>
                <a:lnTo>
                  <a:pt x="94523" y="3703"/>
                </a:lnTo>
                <a:lnTo>
                  <a:pt x="93784" y="4074"/>
                </a:lnTo>
                <a:lnTo>
                  <a:pt x="93046" y="4444"/>
                </a:lnTo>
                <a:lnTo>
                  <a:pt x="80492" y="170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40" name="Shape 440"/>
          <p:cNvSpPr/>
          <p:nvPr/>
        </p:nvSpPr>
        <p:spPr>
          <a:xfrm>
            <a:off x="1184189" y="4692600"/>
            <a:ext cx="258531" cy="37731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1165" y="11111"/>
                </a:moveTo>
                <a:lnTo>
                  <a:pt x="101165" y="11111"/>
                </a:lnTo>
                <a:lnTo>
                  <a:pt x="105470" y="14074"/>
                </a:lnTo>
                <a:lnTo>
                  <a:pt x="109237" y="17407"/>
                </a:lnTo>
                <a:lnTo>
                  <a:pt x="113004" y="21111"/>
                </a:lnTo>
                <a:lnTo>
                  <a:pt x="115156" y="24814"/>
                </a:lnTo>
                <a:lnTo>
                  <a:pt x="117309" y="28518"/>
                </a:lnTo>
                <a:lnTo>
                  <a:pt x="118923" y="32592"/>
                </a:lnTo>
                <a:lnTo>
                  <a:pt x="119461" y="36666"/>
                </a:lnTo>
                <a:lnTo>
                  <a:pt x="119999" y="41111"/>
                </a:lnTo>
                <a:lnTo>
                  <a:pt x="119999" y="41111"/>
                </a:lnTo>
                <a:lnTo>
                  <a:pt x="119461" y="45925"/>
                </a:lnTo>
                <a:lnTo>
                  <a:pt x="118385" y="50000"/>
                </a:lnTo>
                <a:lnTo>
                  <a:pt x="116771" y="54814"/>
                </a:lnTo>
                <a:lnTo>
                  <a:pt x="114618" y="58518"/>
                </a:lnTo>
                <a:lnTo>
                  <a:pt x="110852" y="62592"/>
                </a:lnTo>
                <a:lnTo>
                  <a:pt x="107623" y="65925"/>
                </a:lnTo>
                <a:lnTo>
                  <a:pt x="103318" y="69259"/>
                </a:lnTo>
                <a:lnTo>
                  <a:pt x="97937" y="72592"/>
                </a:lnTo>
                <a:lnTo>
                  <a:pt x="97937" y="72592"/>
                </a:lnTo>
                <a:lnTo>
                  <a:pt x="97937" y="72592"/>
                </a:lnTo>
                <a:lnTo>
                  <a:pt x="92017" y="77407"/>
                </a:lnTo>
                <a:lnTo>
                  <a:pt x="88789" y="80370"/>
                </a:lnTo>
                <a:lnTo>
                  <a:pt x="88789" y="80370"/>
                </a:lnTo>
                <a:lnTo>
                  <a:pt x="87713" y="82962"/>
                </a:lnTo>
                <a:lnTo>
                  <a:pt x="87174" y="85555"/>
                </a:lnTo>
                <a:lnTo>
                  <a:pt x="87174" y="85555"/>
                </a:lnTo>
                <a:lnTo>
                  <a:pt x="87174" y="85555"/>
                </a:lnTo>
                <a:lnTo>
                  <a:pt x="87174" y="86296"/>
                </a:lnTo>
                <a:lnTo>
                  <a:pt x="87174" y="86296"/>
                </a:lnTo>
                <a:lnTo>
                  <a:pt x="87174" y="86296"/>
                </a:lnTo>
                <a:lnTo>
                  <a:pt x="86098" y="88148"/>
                </a:lnTo>
                <a:lnTo>
                  <a:pt x="84484" y="89629"/>
                </a:lnTo>
                <a:lnTo>
                  <a:pt x="84484" y="89629"/>
                </a:lnTo>
                <a:lnTo>
                  <a:pt x="82331" y="90000"/>
                </a:lnTo>
                <a:lnTo>
                  <a:pt x="79103" y="90000"/>
                </a:lnTo>
                <a:lnTo>
                  <a:pt x="56502" y="86296"/>
                </a:lnTo>
                <a:lnTo>
                  <a:pt x="56502" y="86296"/>
                </a:lnTo>
                <a:lnTo>
                  <a:pt x="55426" y="85925"/>
                </a:lnTo>
                <a:lnTo>
                  <a:pt x="54887" y="85555"/>
                </a:lnTo>
                <a:lnTo>
                  <a:pt x="54349" y="84814"/>
                </a:lnTo>
                <a:lnTo>
                  <a:pt x="54349" y="84074"/>
                </a:lnTo>
                <a:lnTo>
                  <a:pt x="54349" y="84074"/>
                </a:lnTo>
                <a:lnTo>
                  <a:pt x="54887" y="83333"/>
                </a:lnTo>
                <a:lnTo>
                  <a:pt x="55426" y="82592"/>
                </a:lnTo>
                <a:lnTo>
                  <a:pt x="56502" y="82592"/>
                </a:lnTo>
                <a:lnTo>
                  <a:pt x="58116" y="82592"/>
                </a:lnTo>
                <a:lnTo>
                  <a:pt x="80717" y="86296"/>
                </a:lnTo>
                <a:lnTo>
                  <a:pt x="81793" y="86296"/>
                </a:lnTo>
                <a:lnTo>
                  <a:pt x="81793" y="86296"/>
                </a:lnTo>
                <a:lnTo>
                  <a:pt x="81793" y="85925"/>
                </a:lnTo>
                <a:lnTo>
                  <a:pt x="81793" y="85555"/>
                </a:lnTo>
                <a:lnTo>
                  <a:pt x="81793" y="85555"/>
                </a:lnTo>
                <a:lnTo>
                  <a:pt x="82331" y="81481"/>
                </a:lnTo>
                <a:lnTo>
                  <a:pt x="82869" y="80000"/>
                </a:lnTo>
                <a:lnTo>
                  <a:pt x="83946" y="78518"/>
                </a:lnTo>
                <a:lnTo>
                  <a:pt x="83946" y="78518"/>
                </a:lnTo>
                <a:lnTo>
                  <a:pt x="87713" y="75185"/>
                </a:lnTo>
                <a:lnTo>
                  <a:pt x="94170" y="70000"/>
                </a:lnTo>
                <a:lnTo>
                  <a:pt x="94170" y="70000"/>
                </a:lnTo>
                <a:lnTo>
                  <a:pt x="94708" y="69629"/>
                </a:lnTo>
                <a:lnTo>
                  <a:pt x="95246" y="69629"/>
                </a:lnTo>
                <a:lnTo>
                  <a:pt x="95246" y="69629"/>
                </a:lnTo>
                <a:lnTo>
                  <a:pt x="99551" y="66666"/>
                </a:lnTo>
                <a:lnTo>
                  <a:pt x="103318" y="63703"/>
                </a:lnTo>
                <a:lnTo>
                  <a:pt x="106547" y="60370"/>
                </a:lnTo>
                <a:lnTo>
                  <a:pt x="109237" y="57037"/>
                </a:lnTo>
                <a:lnTo>
                  <a:pt x="111390" y="53333"/>
                </a:lnTo>
                <a:lnTo>
                  <a:pt x="113542" y="49259"/>
                </a:lnTo>
                <a:lnTo>
                  <a:pt x="114080" y="45185"/>
                </a:lnTo>
                <a:lnTo>
                  <a:pt x="114618" y="41111"/>
                </a:lnTo>
                <a:lnTo>
                  <a:pt x="114618" y="41111"/>
                </a:lnTo>
                <a:lnTo>
                  <a:pt x="114080" y="37037"/>
                </a:lnTo>
                <a:lnTo>
                  <a:pt x="113542" y="33333"/>
                </a:lnTo>
                <a:lnTo>
                  <a:pt x="111390" y="29629"/>
                </a:lnTo>
                <a:lnTo>
                  <a:pt x="109775" y="26296"/>
                </a:lnTo>
                <a:lnTo>
                  <a:pt x="107623" y="22962"/>
                </a:lnTo>
                <a:lnTo>
                  <a:pt x="104932" y="20000"/>
                </a:lnTo>
                <a:lnTo>
                  <a:pt x="101165" y="16666"/>
                </a:lnTo>
                <a:lnTo>
                  <a:pt x="97399" y="14074"/>
                </a:lnTo>
                <a:lnTo>
                  <a:pt x="97399" y="14074"/>
                </a:lnTo>
                <a:lnTo>
                  <a:pt x="93632" y="11481"/>
                </a:lnTo>
                <a:lnTo>
                  <a:pt x="89327" y="9629"/>
                </a:lnTo>
                <a:lnTo>
                  <a:pt x="84484" y="7777"/>
                </a:lnTo>
                <a:lnTo>
                  <a:pt x="80179" y="6296"/>
                </a:lnTo>
                <a:lnTo>
                  <a:pt x="75336" y="5185"/>
                </a:lnTo>
                <a:lnTo>
                  <a:pt x="70493" y="4444"/>
                </a:lnTo>
                <a:lnTo>
                  <a:pt x="64573" y="4074"/>
                </a:lnTo>
                <a:lnTo>
                  <a:pt x="59730" y="3703"/>
                </a:lnTo>
                <a:lnTo>
                  <a:pt x="59730" y="3703"/>
                </a:lnTo>
                <a:lnTo>
                  <a:pt x="54349" y="4074"/>
                </a:lnTo>
                <a:lnTo>
                  <a:pt x="49506" y="4444"/>
                </a:lnTo>
                <a:lnTo>
                  <a:pt x="44663" y="5185"/>
                </a:lnTo>
                <a:lnTo>
                  <a:pt x="39820" y="6296"/>
                </a:lnTo>
                <a:lnTo>
                  <a:pt x="34977" y="7777"/>
                </a:lnTo>
                <a:lnTo>
                  <a:pt x="30672" y="9629"/>
                </a:lnTo>
                <a:lnTo>
                  <a:pt x="26367" y="11481"/>
                </a:lnTo>
                <a:lnTo>
                  <a:pt x="21524" y="14074"/>
                </a:lnTo>
                <a:lnTo>
                  <a:pt x="21524" y="14074"/>
                </a:lnTo>
                <a:lnTo>
                  <a:pt x="17757" y="16666"/>
                </a:lnTo>
                <a:lnTo>
                  <a:pt x="14529" y="20000"/>
                </a:lnTo>
                <a:lnTo>
                  <a:pt x="11838" y="22962"/>
                </a:lnTo>
                <a:lnTo>
                  <a:pt x="9147" y="26296"/>
                </a:lnTo>
                <a:lnTo>
                  <a:pt x="7533" y="29629"/>
                </a:lnTo>
                <a:lnTo>
                  <a:pt x="6457" y="33333"/>
                </a:lnTo>
                <a:lnTo>
                  <a:pt x="5381" y="37037"/>
                </a:lnTo>
                <a:lnTo>
                  <a:pt x="5381" y="41111"/>
                </a:lnTo>
                <a:lnTo>
                  <a:pt x="5381" y="41111"/>
                </a:lnTo>
                <a:lnTo>
                  <a:pt x="5381" y="45185"/>
                </a:lnTo>
                <a:lnTo>
                  <a:pt x="6457" y="49259"/>
                </a:lnTo>
                <a:lnTo>
                  <a:pt x="8071" y="53333"/>
                </a:lnTo>
                <a:lnTo>
                  <a:pt x="10224" y="57037"/>
                </a:lnTo>
                <a:lnTo>
                  <a:pt x="12914" y="60370"/>
                </a:lnTo>
                <a:lnTo>
                  <a:pt x="16143" y="63703"/>
                </a:lnTo>
                <a:lnTo>
                  <a:pt x="19910" y="66666"/>
                </a:lnTo>
                <a:lnTo>
                  <a:pt x="24753" y="69629"/>
                </a:lnTo>
                <a:lnTo>
                  <a:pt x="24753" y="69629"/>
                </a:lnTo>
                <a:lnTo>
                  <a:pt x="25829" y="70000"/>
                </a:lnTo>
                <a:lnTo>
                  <a:pt x="25829" y="70000"/>
                </a:lnTo>
                <a:lnTo>
                  <a:pt x="32286" y="75185"/>
                </a:lnTo>
                <a:lnTo>
                  <a:pt x="36053" y="78518"/>
                </a:lnTo>
                <a:lnTo>
                  <a:pt x="36053" y="78518"/>
                </a:lnTo>
                <a:lnTo>
                  <a:pt x="37668" y="81481"/>
                </a:lnTo>
                <a:lnTo>
                  <a:pt x="38206" y="85555"/>
                </a:lnTo>
                <a:lnTo>
                  <a:pt x="38206" y="87407"/>
                </a:lnTo>
                <a:lnTo>
                  <a:pt x="38206" y="88148"/>
                </a:lnTo>
                <a:lnTo>
                  <a:pt x="38206" y="88148"/>
                </a:lnTo>
                <a:lnTo>
                  <a:pt x="38206" y="89629"/>
                </a:lnTo>
                <a:lnTo>
                  <a:pt x="38744" y="90000"/>
                </a:lnTo>
                <a:lnTo>
                  <a:pt x="82869" y="96666"/>
                </a:lnTo>
                <a:lnTo>
                  <a:pt x="82869" y="96666"/>
                </a:lnTo>
                <a:lnTo>
                  <a:pt x="83946" y="97037"/>
                </a:lnTo>
                <a:lnTo>
                  <a:pt x="84484" y="97407"/>
                </a:lnTo>
                <a:lnTo>
                  <a:pt x="85022" y="98148"/>
                </a:lnTo>
                <a:lnTo>
                  <a:pt x="84484" y="98888"/>
                </a:lnTo>
                <a:lnTo>
                  <a:pt x="84484" y="98888"/>
                </a:lnTo>
                <a:lnTo>
                  <a:pt x="83946" y="100000"/>
                </a:lnTo>
                <a:lnTo>
                  <a:pt x="82331" y="100370"/>
                </a:lnTo>
                <a:lnTo>
                  <a:pt x="82331" y="100370"/>
                </a:lnTo>
                <a:lnTo>
                  <a:pt x="81793" y="100370"/>
                </a:lnTo>
                <a:lnTo>
                  <a:pt x="37130" y="93703"/>
                </a:lnTo>
                <a:lnTo>
                  <a:pt x="37130" y="93703"/>
                </a:lnTo>
                <a:lnTo>
                  <a:pt x="34977" y="92962"/>
                </a:lnTo>
                <a:lnTo>
                  <a:pt x="33901" y="91851"/>
                </a:lnTo>
                <a:lnTo>
                  <a:pt x="32825" y="90370"/>
                </a:lnTo>
                <a:lnTo>
                  <a:pt x="32825" y="88148"/>
                </a:lnTo>
                <a:lnTo>
                  <a:pt x="32825" y="87407"/>
                </a:lnTo>
                <a:lnTo>
                  <a:pt x="32825" y="87407"/>
                </a:lnTo>
                <a:lnTo>
                  <a:pt x="32825" y="85555"/>
                </a:lnTo>
                <a:lnTo>
                  <a:pt x="32825" y="85555"/>
                </a:lnTo>
                <a:lnTo>
                  <a:pt x="32286" y="82962"/>
                </a:lnTo>
                <a:lnTo>
                  <a:pt x="30672" y="80370"/>
                </a:lnTo>
                <a:lnTo>
                  <a:pt x="30672" y="80370"/>
                </a:lnTo>
                <a:lnTo>
                  <a:pt x="27443" y="77407"/>
                </a:lnTo>
                <a:lnTo>
                  <a:pt x="21524" y="72592"/>
                </a:lnTo>
                <a:lnTo>
                  <a:pt x="21524" y="72592"/>
                </a:lnTo>
                <a:lnTo>
                  <a:pt x="20448" y="72222"/>
                </a:lnTo>
                <a:lnTo>
                  <a:pt x="20448" y="72222"/>
                </a:lnTo>
                <a:lnTo>
                  <a:pt x="15605" y="69259"/>
                </a:lnTo>
                <a:lnTo>
                  <a:pt x="11300" y="65925"/>
                </a:lnTo>
                <a:lnTo>
                  <a:pt x="8071" y="62222"/>
                </a:lnTo>
                <a:lnTo>
                  <a:pt x="4843" y="58518"/>
                </a:lnTo>
                <a:lnTo>
                  <a:pt x="2690" y="54814"/>
                </a:lnTo>
                <a:lnTo>
                  <a:pt x="1076" y="50000"/>
                </a:lnTo>
                <a:lnTo>
                  <a:pt x="0" y="45925"/>
                </a:lnTo>
                <a:lnTo>
                  <a:pt x="0" y="41111"/>
                </a:lnTo>
                <a:lnTo>
                  <a:pt x="0" y="41111"/>
                </a:lnTo>
                <a:lnTo>
                  <a:pt x="0" y="36666"/>
                </a:lnTo>
                <a:lnTo>
                  <a:pt x="1076" y="32592"/>
                </a:lnTo>
                <a:lnTo>
                  <a:pt x="2152" y="28518"/>
                </a:lnTo>
                <a:lnTo>
                  <a:pt x="4304" y="24814"/>
                </a:lnTo>
                <a:lnTo>
                  <a:pt x="6995" y="21111"/>
                </a:lnTo>
                <a:lnTo>
                  <a:pt x="10224" y="17407"/>
                </a:lnTo>
                <a:lnTo>
                  <a:pt x="13991" y="14444"/>
                </a:lnTo>
                <a:lnTo>
                  <a:pt x="17757" y="11481"/>
                </a:lnTo>
                <a:lnTo>
                  <a:pt x="17757" y="11481"/>
                </a:lnTo>
                <a:lnTo>
                  <a:pt x="22600" y="8888"/>
                </a:lnTo>
                <a:lnTo>
                  <a:pt x="27982" y="6296"/>
                </a:lnTo>
                <a:lnTo>
                  <a:pt x="32825" y="4444"/>
                </a:lnTo>
                <a:lnTo>
                  <a:pt x="37668" y="2962"/>
                </a:lnTo>
                <a:lnTo>
                  <a:pt x="43049" y="1481"/>
                </a:lnTo>
                <a:lnTo>
                  <a:pt x="48430" y="740"/>
                </a:lnTo>
                <a:lnTo>
                  <a:pt x="53811" y="370"/>
                </a:lnTo>
                <a:lnTo>
                  <a:pt x="59730" y="0"/>
                </a:lnTo>
                <a:lnTo>
                  <a:pt x="59730" y="0"/>
                </a:lnTo>
                <a:lnTo>
                  <a:pt x="65112" y="370"/>
                </a:lnTo>
                <a:lnTo>
                  <a:pt x="71569" y="740"/>
                </a:lnTo>
                <a:lnTo>
                  <a:pt x="76950" y="1481"/>
                </a:lnTo>
                <a:lnTo>
                  <a:pt x="81793" y="2962"/>
                </a:lnTo>
                <a:lnTo>
                  <a:pt x="87174" y="4444"/>
                </a:lnTo>
                <a:lnTo>
                  <a:pt x="92017" y="6296"/>
                </a:lnTo>
                <a:lnTo>
                  <a:pt x="96860" y="8518"/>
                </a:lnTo>
                <a:lnTo>
                  <a:pt x="101165" y="11111"/>
                </a:lnTo>
                <a:lnTo>
                  <a:pt x="101165" y="11111"/>
                </a:lnTo>
                <a:close/>
                <a:moveTo>
                  <a:pt x="80717" y="110370"/>
                </a:moveTo>
                <a:lnTo>
                  <a:pt x="37130" y="103703"/>
                </a:lnTo>
                <a:lnTo>
                  <a:pt x="37130" y="103703"/>
                </a:lnTo>
                <a:lnTo>
                  <a:pt x="36053" y="103333"/>
                </a:lnTo>
                <a:lnTo>
                  <a:pt x="35515" y="102962"/>
                </a:lnTo>
                <a:lnTo>
                  <a:pt x="34977" y="102222"/>
                </a:lnTo>
                <a:lnTo>
                  <a:pt x="35515" y="101481"/>
                </a:lnTo>
                <a:lnTo>
                  <a:pt x="35515" y="101481"/>
                </a:lnTo>
                <a:lnTo>
                  <a:pt x="36053" y="100740"/>
                </a:lnTo>
                <a:lnTo>
                  <a:pt x="36591" y="100000"/>
                </a:lnTo>
                <a:lnTo>
                  <a:pt x="37668" y="100000"/>
                </a:lnTo>
                <a:lnTo>
                  <a:pt x="38744" y="100000"/>
                </a:lnTo>
                <a:lnTo>
                  <a:pt x="82331" y="106666"/>
                </a:lnTo>
                <a:lnTo>
                  <a:pt x="82331" y="106666"/>
                </a:lnTo>
                <a:lnTo>
                  <a:pt x="83408" y="107037"/>
                </a:lnTo>
                <a:lnTo>
                  <a:pt x="83946" y="107407"/>
                </a:lnTo>
                <a:lnTo>
                  <a:pt x="84484" y="108148"/>
                </a:lnTo>
                <a:lnTo>
                  <a:pt x="84484" y="108888"/>
                </a:lnTo>
                <a:lnTo>
                  <a:pt x="84484" y="108888"/>
                </a:lnTo>
                <a:lnTo>
                  <a:pt x="83408" y="110000"/>
                </a:lnTo>
                <a:lnTo>
                  <a:pt x="81793" y="110370"/>
                </a:lnTo>
                <a:lnTo>
                  <a:pt x="81793" y="110370"/>
                </a:lnTo>
                <a:lnTo>
                  <a:pt x="80717" y="110370"/>
                </a:lnTo>
                <a:lnTo>
                  <a:pt x="80717" y="110370"/>
                </a:lnTo>
                <a:close/>
                <a:moveTo>
                  <a:pt x="76950" y="116296"/>
                </a:moveTo>
                <a:lnTo>
                  <a:pt x="76950" y="116296"/>
                </a:lnTo>
                <a:lnTo>
                  <a:pt x="78026" y="116666"/>
                </a:lnTo>
                <a:lnTo>
                  <a:pt x="78565" y="117037"/>
                </a:lnTo>
                <a:lnTo>
                  <a:pt x="79103" y="117777"/>
                </a:lnTo>
                <a:lnTo>
                  <a:pt x="79103" y="118518"/>
                </a:lnTo>
                <a:lnTo>
                  <a:pt x="79103" y="118518"/>
                </a:lnTo>
                <a:lnTo>
                  <a:pt x="78026" y="119629"/>
                </a:lnTo>
                <a:lnTo>
                  <a:pt x="76412" y="120000"/>
                </a:lnTo>
                <a:lnTo>
                  <a:pt x="76412" y="120000"/>
                </a:lnTo>
                <a:lnTo>
                  <a:pt x="75336" y="120000"/>
                </a:lnTo>
                <a:lnTo>
                  <a:pt x="39820" y="114444"/>
                </a:lnTo>
                <a:lnTo>
                  <a:pt x="39820" y="114444"/>
                </a:lnTo>
                <a:lnTo>
                  <a:pt x="38744" y="114444"/>
                </a:lnTo>
                <a:lnTo>
                  <a:pt x="38206" y="113333"/>
                </a:lnTo>
                <a:lnTo>
                  <a:pt x="37668" y="112962"/>
                </a:lnTo>
                <a:lnTo>
                  <a:pt x="38206" y="112222"/>
                </a:lnTo>
                <a:lnTo>
                  <a:pt x="38206" y="112222"/>
                </a:lnTo>
                <a:lnTo>
                  <a:pt x="38744" y="111111"/>
                </a:lnTo>
                <a:lnTo>
                  <a:pt x="39282" y="110740"/>
                </a:lnTo>
                <a:lnTo>
                  <a:pt x="40358" y="110740"/>
                </a:lnTo>
                <a:lnTo>
                  <a:pt x="41434" y="110740"/>
                </a:lnTo>
                <a:lnTo>
                  <a:pt x="76950" y="1162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441" name="Shape 441"/>
          <p:cNvSpPr txBox="1"/>
          <p:nvPr/>
        </p:nvSpPr>
        <p:spPr>
          <a:xfrm>
            <a:off x="1714467" y="2251287"/>
            <a:ext cx="3998415" cy="62016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lnSpc>
                <a:spcPct val="125000"/>
              </a:lnSpc>
              <a:spcAft>
                <a:spcPts val="1600"/>
              </a:spcAft>
              <a:buSzPct val="25000"/>
            </a:pPr>
            <a:r>
              <a:rPr lang="zh-CN" altLang="en-US" sz="1600" spc="30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en-US" sz="14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45" name="Shape 445"/>
          <p:cNvSpPr/>
          <p:nvPr/>
        </p:nvSpPr>
        <p:spPr>
          <a:xfrm>
            <a:off x="1725500" y="5524513"/>
            <a:ext cx="609600" cy="609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446" name="Shape 446"/>
          <p:cNvSpPr/>
          <p:nvPr/>
        </p:nvSpPr>
        <p:spPr>
          <a:xfrm>
            <a:off x="1725500" y="5524513"/>
            <a:ext cx="609600" cy="609600"/>
          </a:xfrm>
          <a:prstGeom prst="pie">
            <a:avLst>
              <a:gd name="adj1" fmla="val 12506564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447" name="Shape 447"/>
          <p:cNvSpPr txBox="1"/>
          <p:nvPr/>
        </p:nvSpPr>
        <p:spPr>
          <a:xfrm>
            <a:off x="1717231" y="5674807"/>
            <a:ext cx="614693" cy="27414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1865">
                <a:solidFill>
                  <a:schemeClr val="lt1"/>
                </a:solidFill>
                <a:cs typeface="+mn-ea"/>
                <a:sym typeface="+mn-lt"/>
              </a:rPr>
              <a:t>10%</a:t>
            </a:r>
            <a:endParaRPr lang="en-US" sz="1865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448" name="Shape 448"/>
          <p:cNvSpPr txBox="1"/>
          <p:nvPr/>
        </p:nvSpPr>
        <p:spPr>
          <a:xfrm>
            <a:off x="2469690" y="5731964"/>
            <a:ext cx="1376596" cy="1989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buSzPct val="25000"/>
            </a:pPr>
            <a:r>
              <a:rPr lang="zh-CN" altLang="en-US" dirty="0">
                <a:solidFill>
                  <a:schemeClr val="bg2"/>
                </a:solidFill>
                <a:cs typeface="+mn-ea"/>
                <a:sym typeface="+mn-lt"/>
              </a:rPr>
              <a:t>单击添加内容</a:t>
            </a:r>
            <a:endParaRPr lang="en-US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49" name="Shape 449"/>
          <p:cNvSpPr/>
          <p:nvPr/>
        </p:nvSpPr>
        <p:spPr>
          <a:xfrm>
            <a:off x="4141267" y="5524513"/>
            <a:ext cx="609600" cy="609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450" name="Shape 450"/>
          <p:cNvSpPr/>
          <p:nvPr/>
        </p:nvSpPr>
        <p:spPr>
          <a:xfrm>
            <a:off x="4141267" y="5524513"/>
            <a:ext cx="609600" cy="609600"/>
          </a:xfrm>
          <a:prstGeom prst="pie">
            <a:avLst>
              <a:gd name="adj1" fmla="val 20179338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451" name="Shape 451"/>
          <p:cNvSpPr txBox="1"/>
          <p:nvPr/>
        </p:nvSpPr>
        <p:spPr>
          <a:xfrm>
            <a:off x="4132996" y="5674807"/>
            <a:ext cx="614693" cy="27414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1865">
                <a:solidFill>
                  <a:schemeClr val="lt1"/>
                </a:solidFill>
                <a:cs typeface="+mn-ea"/>
                <a:sym typeface="+mn-lt"/>
              </a:rPr>
              <a:t>76%</a:t>
            </a:r>
            <a:endParaRPr lang="en-US" sz="1865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452" name="Shape 452"/>
          <p:cNvSpPr txBox="1"/>
          <p:nvPr/>
        </p:nvSpPr>
        <p:spPr>
          <a:xfrm>
            <a:off x="4885456" y="5731964"/>
            <a:ext cx="1528715" cy="1989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buSzPct val="25000"/>
              <a:defRPr>
                <a:solidFill>
                  <a:schemeClr val="accent4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单击添加内容</a:t>
            </a:r>
            <a:endParaRPr lang="en-US" altLang="zh-CN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453" name="Shape 453"/>
          <p:cNvSpPr/>
          <p:nvPr/>
        </p:nvSpPr>
        <p:spPr>
          <a:xfrm>
            <a:off x="6557031" y="5524513"/>
            <a:ext cx="609600" cy="609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454" name="Shape 454"/>
          <p:cNvSpPr/>
          <p:nvPr/>
        </p:nvSpPr>
        <p:spPr>
          <a:xfrm>
            <a:off x="6557031" y="5524513"/>
            <a:ext cx="609600" cy="609600"/>
          </a:xfrm>
          <a:prstGeom prst="pie">
            <a:avLst>
              <a:gd name="adj1" fmla="val 2613225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455" name="Shape 455"/>
          <p:cNvSpPr txBox="1"/>
          <p:nvPr/>
        </p:nvSpPr>
        <p:spPr>
          <a:xfrm>
            <a:off x="6548762" y="5674807"/>
            <a:ext cx="614693" cy="27414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1865" dirty="0">
                <a:solidFill>
                  <a:schemeClr val="lt1"/>
                </a:solidFill>
                <a:cs typeface="+mn-ea"/>
                <a:sym typeface="+mn-lt"/>
              </a:rPr>
              <a:t>61%</a:t>
            </a:r>
            <a:endParaRPr lang="en-US" sz="1865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456" name="Shape 456"/>
          <p:cNvSpPr txBox="1"/>
          <p:nvPr/>
        </p:nvSpPr>
        <p:spPr>
          <a:xfrm>
            <a:off x="7301222" y="5731964"/>
            <a:ext cx="1528711" cy="21699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buSzPct val="25000"/>
              <a:defRPr>
                <a:solidFill>
                  <a:schemeClr val="accent4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单击添加内容</a:t>
            </a:r>
            <a:endParaRPr lang="en-US" altLang="zh-CN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457" name="Shape 457"/>
          <p:cNvSpPr/>
          <p:nvPr/>
        </p:nvSpPr>
        <p:spPr>
          <a:xfrm>
            <a:off x="8972795" y="5524513"/>
            <a:ext cx="609600" cy="609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458" name="Shape 458"/>
          <p:cNvSpPr/>
          <p:nvPr/>
        </p:nvSpPr>
        <p:spPr>
          <a:xfrm>
            <a:off x="8972795" y="5524513"/>
            <a:ext cx="609600" cy="609600"/>
          </a:xfrm>
          <a:prstGeom prst="pie">
            <a:avLst>
              <a:gd name="adj1" fmla="val 8569429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459" name="Shape 459"/>
          <p:cNvSpPr txBox="1"/>
          <p:nvPr/>
        </p:nvSpPr>
        <p:spPr>
          <a:xfrm>
            <a:off x="8964524" y="5674807"/>
            <a:ext cx="614693" cy="27414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1865">
                <a:solidFill>
                  <a:schemeClr val="lt1"/>
                </a:solidFill>
                <a:cs typeface="+mn-ea"/>
                <a:sym typeface="+mn-lt"/>
              </a:rPr>
              <a:t>32%</a:t>
            </a:r>
            <a:endParaRPr lang="en-US" sz="1865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460" name="Shape 460"/>
          <p:cNvSpPr txBox="1"/>
          <p:nvPr/>
        </p:nvSpPr>
        <p:spPr>
          <a:xfrm>
            <a:off x="9716986" y="5731964"/>
            <a:ext cx="1459014" cy="1989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buSzPct val="25000"/>
              <a:defRPr>
                <a:solidFill>
                  <a:schemeClr val="accent4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单击添加内容</a:t>
            </a:r>
            <a:endParaRPr lang="en-US" altLang="zh-CN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31" name="Shape 441"/>
          <p:cNvSpPr txBox="1"/>
          <p:nvPr/>
        </p:nvSpPr>
        <p:spPr>
          <a:xfrm>
            <a:off x="1714467" y="2965317"/>
            <a:ext cx="3998415" cy="62016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lnSpc>
                <a:spcPct val="125000"/>
              </a:lnSpc>
              <a:spcAft>
                <a:spcPts val="1600"/>
              </a:spcAft>
              <a:buSzPct val="25000"/>
              <a:defRPr sz="1600" spc="300"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32" name="Shape 441"/>
          <p:cNvSpPr txBox="1"/>
          <p:nvPr/>
        </p:nvSpPr>
        <p:spPr>
          <a:xfrm>
            <a:off x="1714467" y="3781528"/>
            <a:ext cx="3998415" cy="62016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lnSpc>
                <a:spcPct val="125000"/>
              </a:lnSpc>
              <a:spcAft>
                <a:spcPts val="1600"/>
              </a:spcAft>
              <a:buSzPct val="25000"/>
              <a:defRPr sz="1600" spc="300"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33" name="Shape 441"/>
          <p:cNvSpPr txBox="1"/>
          <p:nvPr/>
        </p:nvSpPr>
        <p:spPr>
          <a:xfrm>
            <a:off x="1714467" y="4567206"/>
            <a:ext cx="3998415" cy="62016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lnSpc>
                <a:spcPct val="125000"/>
              </a:lnSpc>
              <a:spcAft>
                <a:spcPts val="1600"/>
              </a:spcAft>
              <a:buSzPct val="25000"/>
              <a:defRPr sz="1600" spc="300"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22" name="文本框 21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23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8" name="Shape 768"/>
          <p:cNvSpPr/>
          <p:nvPr/>
        </p:nvSpPr>
        <p:spPr>
          <a:xfrm>
            <a:off x="961272" y="3467229"/>
            <a:ext cx="1723595" cy="1356164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noFill/>
          </a:ln>
        </p:spPr>
        <p:txBody>
          <a:bodyPr lIns="25400" tIns="25400" rIns="25400" bIns="25400" anchor="ctr" anchorCtr="0">
            <a:noAutofit/>
          </a:bodyPr>
          <a:lstStyle/>
          <a:p>
            <a:endParaRPr sz="1600"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769" name="Shape 769"/>
          <p:cNvSpPr/>
          <p:nvPr/>
        </p:nvSpPr>
        <p:spPr>
          <a:xfrm>
            <a:off x="1365913" y="2595341"/>
            <a:ext cx="737644" cy="68028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016" y="0"/>
                </a:moveTo>
                <a:cubicBezTo>
                  <a:pt x="1800" y="0"/>
                  <a:pt x="0" y="1950"/>
                  <a:pt x="0" y="4355"/>
                </a:cubicBezTo>
                <a:cubicBezTo>
                  <a:pt x="0" y="6761"/>
                  <a:pt x="1800" y="8711"/>
                  <a:pt x="4016" y="8711"/>
                </a:cubicBezTo>
                <a:cubicBezTo>
                  <a:pt x="5611" y="8711"/>
                  <a:pt x="6983" y="7705"/>
                  <a:pt x="7633" y="6244"/>
                </a:cubicBezTo>
                <a:lnTo>
                  <a:pt x="21294" y="6244"/>
                </a:lnTo>
                <a:lnTo>
                  <a:pt x="21294" y="19961"/>
                </a:lnTo>
                <a:lnTo>
                  <a:pt x="21294" y="32250"/>
                </a:lnTo>
                <a:lnTo>
                  <a:pt x="21294" y="70772"/>
                </a:lnTo>
                <a:lnTo>
                  <a:pt x="21294" y="70772"/>
                </a:lnTo>
                <a:cubicBezTo>
                  <a:pt x="21294" y="70833"/>
                  <a:pt x="21294" y="70894"/>
                  <a:pt x="21294" y="70955"/>
                </a:cubicBezTo>
                <a:cubicBezTo>
                  <a:pt x="21294" y="76344"/>
                  <a:pt x="25322" y="80716"/>
                  <a:pt x="30294" y="80716"/>
                </a:cubicBezTo>
                <a:lnTo>
                  <a:pt x="31116" y="80716"/>
                </a:lnTo>
                <a:cubicBezTo>
                  <a:pt x="31138" y="80716"/>
                  <a:pt x="31161" y="80716"/>
                  <a:pt x="31188" y="80716"/>
                </a:cubicBezTo>
                <a:lnTo>
                  <a:pt x="44111" y="80716"/>
                </a:lnTo>
                <a:lnTo>
                  <a:pt x="44111" y="87516"/>
                </a:lnTo>
                <a:lnTo>
                  <a:pt x="27855" y="87516"/>
                </a:lnTo>
                <a:lnTo>
                  <a:pt x="27855" y="87527"/>
                </a:lnTo>
                <a:cubicBezTo>
                  <a:pt x="24188" y="87711"/>
                  <a:pt x="21266" y="90994"/>
                  <a:pt x="21266" y="95016"/>
                </a:cubicBezTo>
                <a:cubicBezTo>
                  <a:pt x="21266" y="99038"/>
                  <a:pt x="24188" y="102327"/>
                  <a:pt x="27855" y="102511"/>
                </a:cubicBezTo>
                <a:lnTo>
                  <a:pt x="27855" y="102516"/>
                </a:lnTo>
                <a:lnTo>
                  <a:pt x="40922" y="102494"/>
                </a:lnTo>
                <a:cubicBezTo>
                  <a:pt x="38561" y="104211"/>
                  <a:pt x="37011" y="107127"/>
                  <a:pt x="37011" y="110444"/>
                </a:cubicBezTo>
                <a:cubicBezTo>
                  <a:pt x="37011" y="115722"/>
                  <a:pt x="40955" y="120000"/>
                  <a:pt x="45822" y="120000"/>
                </a:cubicBezTo>
                <a:cubicBezTo>
                  <a:pt x="50694" y="120000"/>
                  <a:pt x="54638" y="115722"/>
                  <a:pt x="54638" y="110444"/>
                </a:cubicBezTo>
                <a:cubicBezTo>
                  <a:pt x="54638" y="107127"/>
                  <a:pt x="53083" y="104211"/>
                  <a:pt x="50722" y="102494"/>
                </a:cubicBezTo>
                <a:lnTo>
                  <a:pt x="87555" y="102494"/>
                </a:lnTo>
                <a:cubicBezTo>
                  <a:pt x="85194" y="104211"/>
                  <a:pt x="83638" y="107127"/>
                  <a:pt x="83638" y="110444"/>
                </a:cubicBezTo>
                <a:cubicBezTo>
                  <a:pt x="83638" y="115722"/>
                  <a:pt x="87583" y="120000"/>
                  <a:pt x="92455" y="120000"/>
                </a:cubicBezTo>
                <a:cubicBezTo>
                  <a:pt x="97322" y="120000"/>
                  <a:pt x="101266" y="115722"/>
                  <a:pt x="101266" y="110444"/>
                </a:cubicBezTo>
                <a:cubicBezTo>
                  <a:pt x="101266" y="107127"/>
                  <a:pt x="99711" y="104211"/>
                  <a:pt x="97355" y="102494"/>
                </a:cubicBezTo>
                <a:lnTo>
                  <a:pt x="118255" y="102494"/>
                </a:lnTo>
                <a:lnTo>
                  <a:pt x="118255" y="98666"/>
                </a:lnTo>
                <a:lnTo>
                  <a:pt x="27855" y="98694"/>
                </a:lnTo>
                <a:lnTo>
                  <a:pt x="27855" y="98705"/>
                </a:lnTo>
                <a:cubicBezTo>
                  <a:pt x="26127" y="98522"/>
                  <a:pt x="24766" y="96944"/>
                  <a:pt x="24766" y="95016"/>
                </a:cubicBezTo>
                <a:cubicBezTo>
                  <a:pt x="24766" y="93094"/>
                  <a:pt x="26127" y="91516"/>
                  <a:pt x="27855" y="91338"/>
                </a:cubicBezTo>
                <a:lnTo>
                  <a:pt x="27855" y="91344"/>
                </a:lnTo>
                <a:lnTo>
                  <a:pt x="118255" y="91316"/>
                </a:lnTo>
                <a:lnTo>
                  <a:pt x="118255" y="87516"/>
                </a:lnTo>
                <a:lnTo>
                  <a:pt x="94238" y="87516"/>
                </a:lnTo>
                <a:lnTo>
                  <a:pt x="94238" y="80716"/>
                </a:lnTo>
                <a:lnTo>
                  <a:pt x="110111" y="80716"/>
                </a:lnTo>
                <a:cubicBezTo>
                  <a:pt x="110133" y="80716"/>
                  <a:pt x="110155" y="80716"/>
                  <a:pt x="110177" y="80716"/>
                </a:cubicBezTo>
                <a:lnTo>
                  <a:pt x="111000" y="80716"/>
                </a:lnTo>
                <a:cubicBezTo>
                  <a:pt x="115972" y="80716"/>
                  <a:pt x="120000" y="76344"/>
                  <a:pt x="120000" y="70955"/>
                </a:cubicBezTo>
                <a:cubicBezTo>
                  <a:pt x="120000" y="70938"/>
                  <a:pt x="120000" y="70922"/>
                  <a:pt x="120000" y="70905"/>
                </a:cubicBezTo>
                <a:cubicBezTo>
                  <a:pt x="120000" y="70905"/>
                  <a:pt x="120000" y="19961"/>
                  <a:pt x="120000" y="19961"/>
                </a:cubicBezTo>
                <a:lnTo>
                  <a:pt x="24800" y="19961"/>
                </a:lnTo>
                <a:cubicBezTo>
                  <a:pt x="24800" y="19961"/>
                  <a:pt x="24800" y="4538"/>
                  <a:pt x="24800" y="4483"/>
                </a:cubicBezTo>
                <a:cubicBezTo>
                  <a:pt x="24800" y="3338"/>
                  <a:pt x="24033" y="2416"/>
                  <a:pt x="23083" y="2416"/>
                </a:cubicBezTo>
                <a:lnTo>
                  <a:pt x="21794" y="2416"/>
                </a:lnTo>
                <a:lnTo>
                  <a:pt x="7611" y="2416"/>
                </a:lnTo>
                <a:cubicBezTo>
                  <a:pt x="6955" y="983"/>
                  <a:pt x="5594" y="0"/>
                  <a:pt x="4016" y="0"/>
                </a:cubicBezTo>
                <a:close/>
                <a:moveTo>
                  <a:pt x="24794" y="23777"/>
                </a:moveTo>
                <a:lnTo>
                  <a:pt x="44100" y="23777"/>
                </a:lnTo>
                <a:cubicBezTo>
                  <a:pt x="44100" y="23777"/>
                  <a:pt x="44100" y="35883"/>
                  <a:pt x="44100" y="35883"/>
                </a:cubicBezTo>
                <a:lnTo>
                  <a:pt x="24794" y="35883"/>
                </a:lnTo>
                <a:lnTo>
                  <a:pt x="24794" y="32238"/>
                </a:lnTo>
                <a:lnTo>
                  <a:pt x="24794" y="23777"/>
                </a:lnTo>
                <a:close/>
                <a:moveTo>
                  <a:pt x="47600" y="23777"/>
                </a:moveTo>
                <a:lnTo>
                  <a:pt x="68855" y="23777"/>
                </a:lnTo>
                <a:lnTo>
                  <a:pt x="68855" y="35883"/>
                </a:lnTo>
                <a:lnTo>
                  <a:pt x="47600" y="35883"/>
                </a:lnTo>
                <a:cubicBezTo>
                  <a:pt x="47600" y="35883"/>
                  <a:pt x="47600" y="23777"/>
                  <a:pt x="47600" y="23777"/>
                </a:cubicBezTo>
                <a:close/>
                <a:moveTo>
                  <a:pt x="72500" y="23777"/>
                </a:moveTo>
                <a:lnTo>
                  <a:pt x="90800" y="23777"/>
                </a:lnTo>
                <a:cubicBezTo>
                  <a:pt x="90800" y="23777"/>
                  <a:pt x="90800" y="35883"/>
                  <a:pt x="90800" y="35883"/>
                </a:cubicBezTo>
                <a:lnTo>
                  <a:pt x="72500" y="35883"/>
                </a:lnTo>
                <a:lnTo>
                  <a:pt x="72500" y="23777"/>
                </a:lnTo>
                <a:close/>
                <a:moveTo>
                  <a:pt x="94322" y="23777"/>
                </a:moveTo>
                <a:lnTo>
                  <a:pt x="116583" y="23777"/>
                </a:lnTo>
                <a:cubicBezTo>
                  <a:pt x="116583" y="23777"/>
                  <a:pt x="116583" y="35883"/>
                  <a:pt x="116583" y="35883"/>
                </a:cubicBezTo>
                <a:lnTo>
                  <a:pt x="94322" y="35883"/>
                </a:lnTo>
                <a:lnTo>
                  <a:pt x="94322" y="23777"/>
                </a:lnTo>
                <a:close/>
                <a:moveTo>
                  <a:pt x="24794" y="39666"/>
                </a:moveTo>
                <a:lnTo>
                  <a:pt x="44100" y="39666"/>
                </a:lnTo>
                <a:cubicBezTo>
                  <a:pt x="44100" y="39666"/>
                  <a:pt x="44100" y="56850"/>
                  <a:pt x="44100" y="56850"/>
                </a:cubicBezTo>
                <a:lnTo>
                  <a:pt x="24794" y="56850"/>
                </a:lnTo>
                <a:lnTo>
                  <a:pt x="24794" y="39666"/>
                </a:lnTo>
                <a:close/>
                <a:moveTo>
                  <a:pt x="47600" y="39666"/>
                </a:moveTo>
                <a:lnTo>
                  <a:pt x="68855" y="39666"/>
                </a:lnTo>
                <a:lnTo>
                  <a:pt x="68855" y="56850"/>
                </a:lnTo>
                <a:lnTo>
                  <a:pt x="47600" y="56850"/>
                </a:lnTo>
                <a:cubicBezTo>
                  <a:pt x="47600" y="56850"/>
                  <a:pt x="47600" y="39666"/>
                  <a:pt x="47600" y="39666"/>
                </a:cubicBezTo>
                <a:close/>
                <a:moveTo>
                  <a:pt x="72500" y="39666"/>
                </a:moveTo>
                <a:lnTo>
                  <a:pt x="90800" y="39666"/>
                </a:lnTo>
                <a:cubicBezTo>
                  <a:pt x="90800" y="39666"/>
                  <a:pt x="90800" y="56850"/>
                  <a:pt x="90800" y="56850"/>
                </a:cubicBezTo>
                <a:lnTo>
                  <a:pt x="72500" y="56850"/>
                </a:lnTo>
                <a:lnTo>
                  <a:pt x="72500" y="39666"/>
                </a:lnTo>
                <a:close/>
                <a:moveTo>
                  <a:pt x="94322" y="39666"/>
                </a:moveTo>
                <a:lnTo>
                  <a:pt x="116583" y="39666"/>
                </a:lnTo>
                <a:cubicBezTo>
                  <a:pt x="116583" y="39666"/>
                  <a:pt x="116583" y="56850"/>
                  <a:pt x="116583" y="56850"/>
                </a:cubicBezTo>
                <a:lnTo>
                  <a:pt x="94322" y="56850"/>
                </a:lnTo>
                <a:lnTo>
                  <a:pt x="94322" y="39666"/>
                </a:lnTo>
                <a:close/>
                <a:moveTo>
                  <a:pt x="24794" y="60694"/>
                </a:moveTo>
                <a:cubicBezTo>
                  <a:pt x="24794" y="60694"/>
                  <a:pt x="44100" y="60694"/>
                  <a:pt x="44100" y="60694"/>
                </a:cubicBezTo>
                <a:lnTo>
                  <a:pt x="44100" y="76833"/>
                </a:lnTo>
                <a:lnTo>
                  <a:pt x="30105" y="76833"/>
                </a:lnTo>
                <a:lnTo>
                  <a:pt x="30100" y="76833"/>
                </a:lnTo>
                <a:cubicBezTo>
                  <a:pt x="30055" y="76833"/>
                  <a:pt x="30011" y="76833"/>
                  <a:pt x="29966" y="76833"/>
                </a:cubicBezTo>
                <a:cubicBezTo>
                  <a:pt x="27111" y="76833"/>
                  <a:pt x="24794" y="74327"/>
                  <a:pt x="24794" y="71227"/>
                </a:cubicBezTo>
                <a:lnTo>
                  <a:pt x="24794" y="70333"/>
                </a:lnTo>
                <a:lnTo>
                  <a:pt x="24794" y="69716"/>
                </a:lnTo>
                <a:lnTo>
                  <a:pt x="24794" y="60694"/>
                </a:lnTo>
                <a:close/>
                <a:moveTo>
                  <a:pt x="47600" y="60694"/>
                </a:moveTo>
                <a:lnTo>
                  <a:pt x="68855" y="60694"/>
                </a:lnTo>
                <a:lnTo>
                  <a:pt x="68855" y="76833"/>
                </a:lnTo>
                <a:lnTo>
                  <a:pt x="47600" y="76833"/>
                </a:lnTo>
                <a:cubicBezTo>
                  <a:pt x="47600" y="76833"/>
                  <a:pt x="47600" y="60694"/>
                  <a:pt x="47600" y="60694"/>
                </a:cubicBezTo>
                <a:close/>
                <a:moveTo>
                  <a:pt x="72500" y="60694"/>
                </a:moveTo>
                <a:lnTo>
                  <a:pt x="90800" y="60694"/>
                </a:lnTo>
                <a:cubicBezTo>
                  <a:pt x="90800" y="60694"/>
                  <a:pt x="90800" y="76833"/>
                  <a:pt x="90800" y="76833"/>
                </a:cubicBezTo>
                <a:lnTo>
                  <a:pt x="72500" y="76833"/>
                </a:lnTo>
                <a:lnTo>
                  <a:pt x="72500" y="60694"/>
                </a:lnTo>
                <a:close/>
                <a:moveTo>
                  <a:pt x="94322" y="60694"/>
                </a:moveTo>
                <a:cubicBezTo>
                  <a:pt x="94322" y="60694"/>
                  <a:pt x="116583" y="60694"/>
                  <a:pt x="116583" y="60694"/>
                </a:cubicBezTo>
                <a:lnTo>
                  <a:pt x="116583" y="69716"/>
                </a:lnTo>
                <a:lnTo>
                  <a:pt x="116583" y="70333"/>
                </a:lnTo>
                <a:lnTo>
                  <a:pt x="116583" y="71227"/>
                </a:lnTo>
                <a:cubicBezTo>
                  <a:pt x="116583" y="74327"/>
                  <a:pt x="114261" y="76833"/>
                  <a:pt x="111405" y="76833"/>
                </a:cubicBezTo>
                <a:cubicBezTo>
                  <a:pt x="111361" y="76833"/>
                  <a:pt x="111316" y="76833"/>
                  <a:pt x="111272" y="76833"/>
                </a:cubicBezTo>
                <a:lnTo>
                  <a:pt x="111266" y="76833"/>
                </a:lnTo>
                <a:lnTo>
                  <a:pt x="94322" y="76833"/>
                </a:lnTo>
                <a:lnTo>
                  <a:pt x="94322" y="60694"/>
                </a:lnTo>
                <a:close/>
                <a:moveTo>
                  <a:pt x="47711" y="80644"/>
                </a:moveTo>
                <a:lnTo>
                  <a:pt x="90800" y="80644"/>
                </a:lnTo>
                <a:cubicBezTo>
                  <a:pt x="90800" y="80644"/>
                  <a:pt x="90800" y="87455"/>
                  <a:pt x="90800" y="87455"/>
                </a:cubicBezTo>
                <a:lnTo>
                  <a:pt x="47711" y="87455"/>
                </a:lnTo>
                <a:lnTo>
                  <a:pt x="47711" y="80644"/>
                </a:lnTo>
                <a:close/>
                <a:moveTo>
                  <a:pt x="45833" y="104783"/>
                </a:moveTo>
                <a:cubicBezTo>
                  <a:pt x="48688" y="104783"/>
                  <a:pt x="51000" y="107294"/>
                  <a:pt x="51000" y="110388"/>
                </a:cubicBezTo>
                <a:cubicBezTo>
                  <a:pt x="51000" y="113488"/>
                  <a:pt x="48688" y="116000"/>
                  <a:pt x="45833" y="116000"/>
                </a:cubicBezTo>
                <a:cubicBezTo>
                  <a:pt x="42972" y="116000"/>
                  <a:pt x="40661" y="113488"/>
                  <a:pt x="40661" y="110388"/>
                </a:cubicBezTo>
                <a:cubicBezTo>
                  <a:pt x="40661" y="107294"/>
                  <a:pt x="42972" y="104783"/>
                  <a:pt x="45833" y="104783"/>
                </a:cubicBezTo>
                <a:close/>
                <a:moveTo>
                  <a:pt x="92550" y="104783"/>
                </a:moveTo>
                <a:cubicBezTo>
                  <a:pt x="95405" y="104783"/>
                  <a:pt x="97722" y="107294"/>
                  <a:pt x="97722" y="110388"/>
                </a:cubicBezTo>
                <a:cubicBezTo>
                  <a:pt x="97722" y="113488"/>
                  <a:pt x="95405" y="116000"/>
                  <a:pt x="92550" y="116000"/>
                </a:cubicBezTo>
                <a:cubicBezTo>
                  <a:pt x="89694" y="116000"/>
                  <a:pt x="87377" y="113488"/>
                  <a:pt x="87377" y="110388"/>
                </a:cubicBezTo>
                <a:cubicBezTo>
                  <a:pt x="87377" y="107294"/>
                  <a:pt x="89694" y="104783"/>
                  <a:pt x="92550" y="1047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9033" tIns="19033" rIns="19033" bIns="19033" anchor="ctr" anchorCtr="0">
            <a:noAutofit/>
          </a:bodyPr>
          <a:lstStyle/>
          <a:p>
            <a:endParaRPr sz="1600"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770" name="Shape 770"/>
          <p:cNvSpPr/>
          <p:nvPr/>
        </p:nvSpPr>
        <p:spPr>
          <a:xfrm>
            <a:off x="809624" y="1609130"/>
            <a:ext cx="2001440" cy="392628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1072" y="0"/>
                </a:moveTo>
                <a:cubicBezTo>
                  <a:pt x="80400" y="0"/>
                  <a:pt x="79855" y="277"/>
                  <a:pt x="79855" y="616"/>
                </a:cubicBezTo>
                <a:lnTo>
                  <a:pt x="79855" y="794"/>
                </a:lnTo>
                <a:lnTo>
                  <a:pt x="17300" y="794"/>
                </a:lnTo>
                <a:cubicBezTo>
                  <a:pt x="8583" y="794"/>
                  <a:pt x="1522" y="4394"/>
                  <a:pt x="1522" y="8838"/>
                </a:cubicBezTo>
                <a:lnTo>
                  <a:pt x="1522" y="10722"/>
                </a:lnTo>
                <a:lnTo>
                  <a:pt x="1211" y="10722"/>
                </a:lnTo>
                <a:cubicBezTo>
                  <a:pt x="544" y="10722"/>
                  <a:pt x="0" y="11000"/>
                  <a:pt x="0" y="11338"/>
                </a:cubicBezTo>
                <a:lnTo>
                  <a:pt x="0" y="16183"/>
                </a:lnTo>
                <a:cubicBezTo>
                  <a:pt x="0" y="16522"/>
                  <a:pt x="544" y="16800"/>
                  <a:pt x="1211" y="16800"/>
                </a:cubicBezTo>
                <a:lnTo>
                  <a:pt x="1522" y="16800"/>
                </a:lnTo>
                <a:lnTo>
                  <a:pt x="1522" y="22950"/>
                </a:lnTo>
                <a:lnTo>
                  <a:pt x="1211" y="22950"/>
                </a:lnTo>
                <a:cubicBezTo>
                  <a:pt x="544" y="22950"/>
                  <a:pt x="0" y="23227"/>
                  <a:pt x="0" y="23566"/>
                </a:cubicBezTo>
                <a:lnTo>
                  <a:pt x="0" y="27127"/>
                </a:lnTo>
                <a:cubicBezTo>
                  <a:pt x="0" y="27472"/>
                  <a:pt x="544" y="27755"/>
                  <a:pt x="1211" y="27755"/>
                </a:cubicBezTo>
                <a:lnTo>
                  <a:pt x="1522" y="27755"/>
                </a:lnTo>
                <a:lnTo>
                  <a:pt x="1522" y="33516"/>
                </a:lnTo>
                <a:lnTo>
                  <a:pt x="1211" y="33516"/>
                </a:lnTo>
                <a:cubicBezTo>
                  <a:pt x="544" y="33516"/>
                  <a:pt x="0" y="33788"/>
                  <a:pt x="0" y="34133"/>
                </a:cubicBezTo>
                <a:lnTo>
                  <a:pt x="0" y="37694"/>
                </a:lnTo>
                <a:cubicBezTo>
                  <a:pt x="0" y="38033"/>
                  <a:pt x="544" y="38316"/>
                  <a:pt x="1211" y="38316"/>
                </a:cubicBezTo>
                <a:lnTo>
                  <a:pt x="1522" y="38316"/>
                </a:lnTo>
                <a:lnTo>
                  <a:pt x="1522" y="111950"/>
                </a:lnTo>
                <a:cubicBezTo>
                  <a:pt x="1522" y="116394"/>
                  <a:pt x="8583" y="120000"/>
                  <a:pt x="17300" y="120000"/>
                </a:cubicBezTo>
                <a:lnTo>
                  <a:pt x="104222" y="120000"/>
                </a:lnTo>
                <a:cubicBezTo>
                  <a:pt x="112938" y="120000"/>
                  <a:pt x="120000" y="116394"/>
                  <a:pt x="120000" y="111950"/>
                </a:cubicBezTo>
                <a:lnTo>
                  <a:pt x="120000" y="8838"/>
                </a:lnTo>
                <a:cubicBezTo>
                  <a:pt x="120000" y="4394"/>
                  <a:pt x="112938" y="794"/>
                  <a:pt x="104222" y="794"/>
                </a:cubicBezTo>
                <a:lnTo>
                  <a:pt x="99550" y="794"/>
                </a:lnTo>
                <a:lnTo>
                  <a:pt x="99550" y="616"/>
                </a:lnTo>
                <a:cubicBezTo>
                  <a:pt x="99550" y="277"/>
                  <a:pt x="99005" y="0"/>
                  <a:pt x="98333" y="0"/>
                </a:cubicBezTo>
                <a:lnTo>
                  <a:pt x="81072" y="0"/>
                </a:lnTo>
                <a:close/>
                <a:moveTo>
                  <a:pt x="52894" y="9055"/>
                </a:moveTo>
                <a:lnTo>
                  <a:pt x="68638" y="9055"/>
                </a:lnTo>
                <a:cubicBezTo>
                  <a:pt x="70100" y="9055"/>
                  <a:pt x="71277" y="9655"/>
                  <a:pt x="71277" y="10400"/>
                </a:cubicBezTo>
                <a:cubicBezTo>
                  <a:pt x="71277" y="11150"/>
                  <a:pt x="70100" y="11755"/>
                  <a:pt x="68638" y="11755"/>
                </a:cubicBezTo>
                <a:lnTo>
                  <a:pt x="52894" y="11755"/>
                </a:lnTo>
                <a:cubicBezTo>
                  <a:pt x="51433" y="11755"/>
                  <a:pt x="50244" y="11150"/>
                  <a:pt x="50244" y="10400"/>
                </a:cubicBezTo>
                <a:cubicBezTo>
                  <a:pt x="50244" y="9655"/>
                  <a:pt x="51433" y="9055"/>
                  <a:pt x="52894" y="9055"/>
                </a:cubicBezTo>
                <a:close/>
                <a:moveTo>
                  <a:pt x="40550" y="9272"/>
                </a:moveTo>
                <a:cubicBezTo>
                  <a:pt x="41183" y="9272"/>
                  <a:pt x="41811" y="9394"/>
                  <a:pt x="42294" y="9644"/>
                </a:cubicBezTo>
                <a:cubicBezTo>
                  <a:pt x="43261" y="10133"/>
                  <a:pt x="43261" y="10933"/>
                  <a:pt x="42294" y="11427"/>
                </a:cubicBezTo>
                <a:cubicBezTo>
                  <a:pt x="41327" y="11916"/>
                  <a:pt x="39766" y="11916"/>
                  <a:pt x="38800" y="11427"/>
                </a:cubicBezTo>
                <a:cubicBezTo>
                  <a:pt x="37833" y="10933"/>
                  <a:pt x="37833" y="10133"/>
                  <a:pt x="38800" y="9644"/>
                </a:cubicBezTo>
                <a:cubicBezTo>
                  <a:pt x="39283" y="9394"/>
                  <a:pt x="39911" y="9272"/>
                  <a:pt x="40550" y="9272"/>
                </a:cubicBezTo>
                <a:close/>
                <a:moveTo>
                  <a:pt x="9088" y="19516"/>
                </a:moveTo>
                <a:lnTo>
                  <a:pt x="112433" y="19516"/>
                </a:lnTo>
                <a:lnTo>
                  <a:pt x="112433" y="98238"/>
                </a:lnTo>
                <a:lnTo>
                  <a:pt x="9088" y="98238"/>
                </a:lnTo>
                <a:lnTo>
                  <a:pt x="9088" y="19516"/>
                </a:lnTo>
                <a:close/>
                <a:moveTo>
                  <a:pt x="60761" y="103300"/>
                </a:moveTo>
                <a:cubicBezTo>
                  <a:pt x="63661" y="103300"/>
                  <a:pt x="66566" y="103861"/>
                  <a:pt x="68777" y="104988"/>
                </a:cubicBezTo>
                <a:cubicBezTo>
                  <a:pt x="73211" y="107244"/>
                  <a:pt x="73211" y="110905"/>
                  <a:pt x="68777" y="113166"/>
                </a:cubicBezTo>
                <a:cubicBezTo>
                  <a:pt x="64350" y="115422"/>
                  <a:pt x="57172" y="115422"/>
                  <a:pt x="52744" y="113166"/>
                </a:cubicBezTo>
                <a:cubicBezTo>
                  <a:pt x="48316" y="110905"/>
                  <a:pt x="48316" y="107244"/>
                  <a:pt x="52744" y="104988"/>
                </a:cubicBezTo>
                <a:cubicBezTo>
                  <a:pt x="54955" y="103861"/>
                  <a:pt x="57861" y="103300"/>
                  <a:pt x="60761" y="103300"/>
                </a:cubicBezTo>
                <a:close/>
              </a:path>
            </a:pathLst>
          </a:custGeom>
          <a:noFill/>
          <a:ln w="12700" cap="flat" cmpd="sng">
            <a:solidFill>
              <a:schemeClr val="bg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endParaRPr sz="1600"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773" name="Shape 773"/>
          <p:cNvSpPr txBox="1"/>
          <p:nvPr/>
        </p:nvSpPr>
        <p:spPr>
          <a:xfrm>
            <a:off x="7334260" y="4914914"/>
            <a:ext cx="952505" cy="20518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spcAft>
                <a:spcPts val="800"/>
              </a:spcAft>
              <a:buSzPct val="25000"/>
            </a:pPr>
            <a:r>
              <a:rPr lang="en-US" sz="1335" dirty="0">
                <a:solidFill>
                  <a:schemeClr val="bg2"/>
                </a:solidFill>
                <a:cs typeface="+mn-ea"/>
                <a:sym typeface="+mn-lt"/>
              </a:rPr>
              <a:t>2015</a:t>
            </a:r>
            <a:endParaRPr lang="en-US" sz="1335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774" name="Shape 774"/>
          <p:cNvSpPr/>
          <p:nvPr/>
        </p:nvSpPr>
        <p:spPr>
          <a:xfrm>
            <a:off x="7143756" y="3581404"/>
            <a:ext cx="1165728" cy="11657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775" name="Shape 775"/>
          <p:cNvSpPr txBox="1"/>
          <p:nvPr/>
        </p:nvSpPr>
        <p:spPr>
          <a:xfrm>
            <a:off x="7178862" y="3939368"/>
            <a:ext cx="1115247" cy="45140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2935">
                <a:solidFill>
                  <a:schemeClr val="lt1"/>
                </a:solidFill>
                <a:cs typeface="+mn-ea"/>
                <a:sym typeface="+mn-lt"/>
              </a:rPr>
              <a:t>48%</a:t>
            </a:r>
            <a:endParaRPr lang="en-US" sz="2935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776" name="Shape 776"/>
          <p:cNvSpPr/>
          <p:nvPr/>
        </p:nvSpPr>
        <p:spPr>
          <a:xfrm>
            <a:off x="7202043" y="4688847"/>
            <a:ext cx="174860" cy="1748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777" name="Shape 777"/>
          <p:cNvSpPr txBox="1"/>
          <p:nvPr/>
        </p:nvSpPr>
        <p:spPr>
          <a:xfrm>
            <a:off x="8674093" y="4330702"/>
            <a:ext cx="952505" cy="20518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spcAft>
                <a:spcPts val="800"/>
              </a:spcAft>
              <a:buSzPct val="25000"/>
            </a:pPr>
            <a:r>
              <a:rPr lang="en-US" sz="1335" dirty="0">
                <a:solidFill>
                  <a:schemeClr val="bg2"/>
                </a:solidFill>
                <a:cs typeface="+mn-ea"/>
                <a:sym typeface="+mn-lt"/>
              </a:rPr>
              <a:t>2016</a:t>
            </a:r>
            <a:endParaRPr lang="en-US" sz="1335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778" name="Shape 778"/>
          <p:cNvSpPr txBox="1"/>
          <p:nvPr/>
        </p:nvSpPr>
        <p:spPr>
          <a:xfrm>
            <a:off x="10205749" y="3810885"/>
            <a:ext cx="952505" cy="20518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spcAft>
                <a:spcPts val="800"/>
              </a:spcAft>
              <a:buSzPct val="25000"/>
            </a:pPr>
            <a:r>
              <a:rPr lang="en-US" sz="1335" dirty="0">
                <a:solidFill>
                  <a:schemeClr val="bg2"/>
                </a:solidFill>
                <a:cs typeface="+mn-ea"/>
                <a:sym typeface="+mn-lt"/>
              </a:rPr>
              <a:t>2017</a:t>
            </a:r>
            <a:endParaRPr lang="en-US" sz="1335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779" name="Shape 779"/>
          <p:cNvGrpSpPr/>
          <p:nvPr/>
        </p:nvGrpSpPr>
        <p:grpSpPr>
          <a:xfrm>
            <a:off x="8382016" y="2819399"/>
            <a:ext cx="1332203" cy="1465424"/>
            <a:chOff x="7123103" y="1857369"/>
            <a:chExt cx="1428759" cy="1571636"/>
          </a:xfrm>
        </p:grpSpPr>
        <p:sp>
          <p:nvSpPr>
            <p:cNvPr id="780" name="Shape 780"/>
            <p:cNvSpPr/>
            <p:nvPr/>
          </p:nvSpPr>
          <p:spPr>
            <a:xfrm>
              <a:off x="7123103" y="1857369"/>
              <a:ext cx="1428759" cy="14287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121900" tIns="60933" rIns="121900" bIns="60933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781" name="Shape 781"/>
            <p:cNvSpPr/>
            <p:nvPr/>
          </p:nvSpPr>
          <p:spPr>
            <a:xfrm>
              <a:off x="7194540" y="3214691"/>
              <a:ext cx="214313" cy="21431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121900" tIns="60933" rIns="121900" bIns="60933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782" name="Shape 782"/>
          <p:cNvSpPr txBox="1"/>
          <p:nvPr/>
        </p:nvSpPr>
        <p:spPr>
          <a:xfrm>
            <a:off x="8487469" y="3221678"/>
            <a:ext cx="1115247" cy="53347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3465">
                <a:solidFill>
                  <a:schemeClr val="lt1"/>
                </a:solidFill>
                <a:cs typeface="+mn-ea"/>
                <a:sym typeface="+mn-lt"/>
              </a:rPr>
              <a:t>61%</a:t>
            </a:r>
            <a:endParaRPr lang="en-US" sz="3465">
              <a:solidFill>
                <a:schemeClr val="lt1"/>
              </a:solidFill>
              <a:cs typeface="+mn-ea"/>
              <a:sym typeface="+mn-lt"/>
            </a:endParaRPr>
          </a:p>
        </p:txBody>
      </p:sp>
      <p:grpSp>
        <p:nvGrpSpPr>
          <p:cNvPr id="783" name="Shape 783"/>
          <p:cNvGrpSpPr/>
          <p:nvPr/>
        </p:nvGrpSpPr>
        <p:grpSpPr>
          <a:xfrm>
            <a:off x="9817681" y="2057393"/>
            <a:ext cx="1584801" cy="1743283"/>
            <a:chOff x="7123103" y="1857369"/>
            <a:chExt cx="1428759" cy="1571636"/>
          </a:xfrm>
        </p:grpSpPr>
        <p:sp>
          <p:nvSpPr>
            <p:cNvPr id="784" name="Shape 784"/>
            <p:cNvSpPr/>
            <p:nvPr/>
          </p:nvSpPr>
          <p:spPr>
            <a:xfrm>
              <a:off x="7123103" y="1857369"/>
              <a:ext cx="1428759" cy="14287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121900" tIns="60933" rIns="121900" bIns="60933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785" name="Shape 785"/>
            <p:cNvSpPr/>
            <p:nvPr/>
          </p:nvSpPr>
          <p:spPr>
            <a:xfrm>
              <a:off x="7194540" y="3214691"/>
              <a:ext cx="214313" cy="21431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121900" tIns="60933" rIns="121900" bIns="60933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786" name="Shape 786"/>
          <p:cNvSpPr txBox="1"/>
          <p:nvPr/>
        </p:nvSpPr>
        <p:spPr>
          <a:xfrm>
            <a:off x="10062297" y="2556935"/>
            <a:ext cx="1115247" cy="61555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4000">
                <a:solidFill>
                  <a:schemeClr val="lt1"/>
                </a:solidFill>
                <a:cs typeface="+mn-ea"/>
                <a:sym typeface="+mn-lt"/>
              </a:rPr>
              <a:t>72%</a:t>
            </a:r>
            <a:endParaRPr lang="en-US" sz="400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3326429" y="2889156"/>
            <a:ext cx="3077651" cy="158710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just">
              <a:lnSpc>
                <a:spcPct val="130000"/>
              </a:lnSpc>
              <a:spcAft>
                <a:spcPts val="800"/>
              </a:spcAft>
              <a:buSzPct val="25000"/>
            </a:pP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单击此处添加您的内容。建议您在展示时采用微软雅黑字体。本模板所有图形线条及相应素材均可自由编辑、改色、替换。更多作品请在稻壳儿搜索：</a:t>
            </a:r>
            <a:r>
              <a:rPr lang="en-US" altLang="zh-CN" sz="1600" dirty="0">
                <a:solidFill>
                  <a:schemeClr val="bg2"/>
                </a:solidFill>
                <a:cs typeface="+mn-ea"/>
                <a:sym typeface="+mn-lt"/>
              </a:rPr>
              <a:t>Alan</a:t>
            </a: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。单击此处添加您的内容。建议您在展示时采用微软雅黑字体。</a:t>
            </a:r>
            <a:endParaRPr lang="en-US" sz="1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789" name="Shape 789"/>
          <p:cNvSpPr txBox="1"/>
          <p:nvPr/>
        </p:nvSpPr>
        <p:spPr>
          <a:xfrm>
            <a:off x="1102711" y="3737069"/>
            <a:ext cx="1428760" cy="61555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4000">
                <a:solidFill>
                  <a:schemeClr val="lt1"/>
                </a:solidFill>
                <a:cs typeface="+mn-ea"/>
                <a:sym typeface="+mn-lt"/>
              </a:rPr>
              <a:t>48%</a:t>
            </a:r>
            <a:endParaRPr lang="en-US" sz="4000">
              <a:solidFill>
                <a:schemeClr val="lt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24" name="文本框 23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25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Rectángulo 3"/>
          <p:cNvSpPr/>
          <p:nvPr/>
        </p:nvSpPr>
        <p:spPr>
          <a:xfrm>
            <a:off x="1137141" y="3232281"/>
            <a:ext cx="2363372" cy="29401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cs typeface="+mn-ea"/>
              <a:sym typeface="+mn-lt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3669325" y="3232281"/>
            <a:ext cx="2363372" cy="2940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cs typeface="+mn-ea"/>
              <a:sym typeface="+mn-lt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6201509" y="3232281"/>
            <a:ext cx="2363372" cy="29401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cs typeface="+mn-ea"/>
              <a:sym typeface="+mn-lt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8733693" y="3232281"/>
            <a:ext cx="2363372" cy="2940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cs typeface="+mn-ea"/>
              <a:sym typeface="+mn-lt"/>
            </a:endParaRPr>
          </a:p>
        </p:txBody>
      </p:sp>
      <p:cxnSp>
        <p:nvCxnSpPr>
          <p:cNvPr id="9" name="Conector recto 8"/>
          <p:cNvCxnSpPr/>
          <p:nvPr/>
        </p:nvCxnSpPr>
        <p:spPr>
          <a:xfrm>
            <a:off x="1137141" y="3710585"/>
            <a:ext cx="2363372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/>
          <p:cNvSpPr txBox="1"/>
          <p:nvPr/>
        </p:nvSpPr>
        <p:spPr>
          <a:xfrm>
            <a:off x="1137141" y="1947995"/>
            <a:ext cx="9959923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    单击此处添加您的内容。建议您在展示时采用微软雅黑字体。本模板所有图形线条及相应素材均可自由编辑、改色、替换。更多作品请在稻壳儿搜索：</a:t>
            </a:r>
            <a:r>
              <a:rPr lang="en-US" altLang="zh-CN" sz="1600" dirty="0">
                <a:solidFill>
                  <a:schemeClr val="bg2"/>
                </a:solidFill>
                <a:cs typeface="+mn-ea"/>
                <a:sym typeface="+mn-lt"/>
              </a:rPr>
              <a:t>Alan</a:t>
            </a: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。单击此处添加您的内容。建议您在展示时采用微软雅黑字体。</a:t>
            </a:r>
            <a:endParaRPr lang="es-MX" altLang="zh-CN" sz="1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4" name="CuadroTexto 13"/>
          <p:cNvSpPr txBox="1"/>
          <p:nvPr/>
        </p:nvSpPr>
        <p:spPr>
          <a:xfrm>
            <a:off x="1265098" y="3859196"/>
            <a:ext cx="2097080" cy="10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es-MX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1265098" y="3286767"/>
            <a:ext cx="2185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单击添加内容</a:t>
            </a:r>
            <a:endParaRPr lang="es-MX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3747088" y="3859196"/>
            <a:ext cx="2097080" cy="10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es-MX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3747088" y="3286767"/>
            <a:ext cx="2185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单击添加内容</a:t>
            </a:r>
            <a:endParaRPr lang="es-MX" altLang="zh-CN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6373520" y="3859196"/>
            <a:ext cx="2097080" cy="10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es-MX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6373520" y="3286767"/>
            <a:ext cx="2185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单击添加内容</a:t>
            </a:r>
            <a:endParaRPr lang="es-MX" altLang="zh-CN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8855510" y="3859196"/>
            <a:ext cx="2097080" cy="10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es-MX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8855510" y="3286767"/>
            <a:ext cx="2185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单击添加内容</a:t>
            </a:r>
            <a:endParaRPr lang="es-MX" altLang="zh-CN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28" name="Conector recto 8"/>
          <p:cNvCxnSpPr/>
          <p:nvPr/>
        </p:nvCxnSpPr>
        <p:spPr>
          <a:xfrm>
            <a:off x="3669325" y="3710585"/>
            <a:ext cx="2363372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8"/>
          <p:cNvCxnSpPr/>
          <p:nvPr/>
        </p:nvCxnSpPr>
        <p:spPr>
          <a:xfrm>
            <a:off x="6201509" y="3710585"/>
            <a:ext cx="2363372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8"/>
          <p:cNvCxnSpPr/>
          <p:nvPr/>
        </p:nvCxnSpPr>
        <p:spPr>
          <a:xfrm>
            <a:off x="8733693" y="3710585"/>
            <a:ext cx="2363372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529" y="2200274"/>
            <a:ext cx="12193057" cy="2457450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371850" y="2998987"/>
            <a:ext cx="5353051" cy="860025"/>
            <a:chOff x="3181350" y="1944915"/>
            <a:chExt cx="5353051" cy="860025"/>
          </a:xfrm>
        </p:grpSpPr>
        <p:sp>
          <p:nvSpPr>
            <p:cNvPr id="5" name="文本框 4"/>
            <p:cNvSpPr txBox="1"/>
            <p:nvPr/>
          </p:nvSpPr>
          <p:spPr>
            <a:xfrm>
              <a:off x="3181350" y="1973943"/>
              <a:ext cx="239213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rgbClr val="FC4657"/>
                  </a:solidFill>
                </a:rPr>
                <a:t>Part 02</a:t>
              </a:r>
              <a:endParaRPr lang="zh-CN" altLang="en-US" sz="4800" b="1" dirty="0">
                <a:solidFill>
                  <a:srgbClr val="FC4657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788878" y="1944915"/>
              <a:ext cx="274552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FFFFFF"/>
                  </a:solidFill>
                </a:rPr>
                <a:t>论文综述</a:t>
              </a:r>
              <a:endParaRPr lang="zh-CN" altLang="en-US" sz="4800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13" name="文本框 12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4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5" name="Shape 2045"/>
          <p:cNvSpPr/>
          <p:nvPr/>
        </p:nvSpPr>
        <p:spPr>
          <a:xfrm>
            <a:off x="5711474" y="3044474"/>
            <a:ext cx="769053" cy="76905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046" name="Shape 2046"/>
          <p:cNvSpPr txBox="1"/>
          <p:nvPr/>
        </p:nvSpPr>
        <p:spPr>
          <a:xfrm>
            <a:off x="5781043" y="3126799"/>
            <a:ext cx="629912" cy="552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3735">
                <a:solidFill>
                  <a:schemeClr val="lt1"/>
                </a:solidFill>
                <a:cs typeface="+mn-ea"/>
                <a:sym typeface="+mn-lt"/>
              </a:rPr>
              <a:t>4</a:t>
            </a:r>
            <a:endParaRPr lang="en-US" sz="3735">
              <a:solidFill>
                <a:schemeClr val="lt1"/>
              </a:solidFill>
              <a:cs typeface="+mn-ea"/>
              <a:sym typeface="+mn-lt"/>
            </a:endParaRPr>
          </a:p>
        </p:txBody>
      </p:sp>
      <p:cxnSp>
        <p:nvCxnSpPr>
          <p:cNvPr id="2047" name="Shape 2047"/>
          <p:cNvCxnSpPr>
            <a:endCxn id="2045" idx="0"/>
          </p:cNvCxnSpPr>
          <p:nvPr/>
        </p:nvCxnSpPr>
        <p:spPr>
          <a:xfrm>
            <a:off x="6096000" y="73"/>
            <a:ext cx="0" cy="304440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8" name="Shape 2048"/>
          <p:cNvSpPr txBox="1"/>
          <p:nvPr/>
        </p:nvSpPr>
        <p:spPr>
          <a:xfrm>
            <a:off x="793750" y="3131212"/>
            <a:ext cx="4163477" cy="28725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spcAft>
                <a:spcPts val="400"/>
              </a:spcAft>
              <a:buSzPct val="25000"/>
              <a:defRPr sz="2000" b="1">
                <a:solidFill>
                  <a:schemeClr val="accent4"/>
                </a:solidFill>
                <a:cs typeface="+mn-ea"/>
              </a:defRPr>
            </a:lvl1pPr>
          </a:lstStyle>
          <a:p>
            <a:pPr algn="r"/>
            <a:r>
              <a:rPr lang="zh-CN" altLang="en-US" dirty="0">
                <a:solidFill>
                  <a:schemeClr val="bg2"/>
                </a:solidFill>
                <a:sym typeface="+mn-lt"/>
              </a:rPr>
              <a:t>您的内容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2049" name="Shape 2049"/>
          <p:cNvSpPr txBox="1"/>
          <p:nvPr/>
        </p:nvSpPr>
        <p:spPr>
          <a:xfrm>
            <a:off x="793750" y="3508995"/>
            <a:ext cx="4163477" cy="88913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 algn="just">
              <a:lnSpc>
                <a:spcPct val="130000"/>
              </a:lnSpc>
              <a:spcAft>
                <a:spcPts val="800"/>
              </a:spcAft>
              <a:buSzPct val="25000"/>
              <a:defRPr sz="1600">
                <a:solidFill>
                  <a:schemeClr val="accent5"/>
                </a:solidFill>
                <a:cs typeface="+mn-ea"/>
              </a:defRPr>
            </a:lvl1pPr>
          </a:lstStyle>
          <a:p>
            <a:pPr algn="r"/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单击此处添加您的内容。建议您在展示时采用微软雅黑字体。本模板所有图形线条及相应素材均可自由编辑、改色、替换。更多作品请在稻壳儿搜索：</a:t>
            </a:r>
            <a:r>
              <a:rPr lang="en-US" altLang="zh-CN" dirty="0">
                <a:solidFill>
                  <a:schemeClr val="bg2"/>
                </a:solidFill>
                <a:sym typeface="+mn-lt"/>
              </a:rPr>
              <a:t>Alan</a:t>
            </a:r>
            <a:r>
              <a:rPr lang="zh-CN" altLang="en-US" dirty="0">
                <a:solidFill>
                  <a:schemeClr val="bg2"/>
                </a:solidFill>
                <a:sym typeface="+mn-lt"/>
              </a:rPr>
              <a:t>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cxnSp>
        <p:nvCxnSpPr>
          <p:cNvPr id="2050" name="Shape 2050"/>
          <p:cNvCxnSpPr>
            <a:endCxn id="2045" idx="4"/>
          </p:cNvCxnSpPr>
          <p:nvPr/>
        </p:nvCxnSpPr>
        <p:spPr>
          <a:xfrm rot="10800000">
            <a:off x="6096000" y="3813527"/>
            <a:ext cx="0" cy="128040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1" name="Shape 2051"/>
          <p:cNvSpPr txBox="1"/>
          <p:nvPr/>
        </p:nvSpPr>
        <p:spPr>
          <a:xfrm>
            <a:off x="4759695" y="5475716"/>
            <a:ext cx="2672607" cy="6668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 algn="just">
              <a:lnSpc>
                <a:spcPct val="130000"/>
              </a:lnSpc>
              <a:spcAft>
                <a:spcPts val="800"/>
              </a:spcAft>
              <a:buSzPct val="25000"/>
              <a:defRPr sz="1600">
                <a:solidFill>
                  <a:schemeClr val="accent5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cxnSp>
        <p:nvCxnSpPr>
          <p:cNvPr id="2052" name="Shape 2052"/>
          <p:cNvCxnSpPr/>
          <p:nvPr/>
        </p:nvCxnSpPr>
        <p:spPr>
          <a:xfrm>
            <a:off x="6544735" y="3429001"/>
            <a:ext cx="1097280" cy="2116"/>
          </a:xfrm>
          <a:prstGeom prst="straightConnector1">
            <a:avLst/>
          </a:prstGeom>
          <a:noFill/>
          <a:ln w="9525" cap="flat" cmpd="sng">
            <a:solidFill>
              <a:srgbClr val="64646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053" name="Shape 2053"/>
          <p:cNvSpPr/>
          <p:nvPr/>
        </p:nvSpPr>
        <p:spPr>
          <a:xfrm>
            <a:off x="7999968" y="2783126"/>
            <a:ext cx="1520517" cy="111103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55" y="60000"/>
                </a:moveTo>
                <a:cubicBezTo>
                  <a:pt x="117616" y="66877"/>
                  <a:pt x="120000" y="75000"/>
                  <a:pt x="120000" y="84372"/>
                </a:cubicBezTo>
                <a:cubicBezTo>
                  <a:pt x="120000" y="92811"/>
                  <a:pt x="117377" y="100861"/>
                  <a:pt x="112144" y="108516"/>
                </a:cubicBezTo>
                <a:cubicBezTo>
                  <a:pt x="106905" y="116166"/>
                  <a:pt x="100950" y="120000"/>
                  <a:pt x="94283" y="120000"/>
                </a:cubicBezTo>
                <a:lnTo>
                  <a:pt x="72855" y="120000"/>
                </a:lnTo>
                <a:cubicBezTo>
                  <a:pt x="67377" y="120000"/>
                  <a:pt x="63394" y="118361"/>
                  <a:pt x="60894" y="115077"/>
                </a:cubicBezTo>
                <a:cubicBezTo>
                  <a:pt x="58394" y="111794"/>
                  <a:pt x="57144" y="106561"/>
                  <a:pt x="57144" y="99372"/>
                </a:cubicBezTo>
                <a:lnTo>
                  <a:pt x="57144" y="48044"/>
                </a:lnTo>
                <a:lnTo>
                  <a:pt x="45533" y="63283"/>
                </a:lnTo>
                <a:cubicBezTo>
                  <a:pt x="44822" y="64066"/>
                  <a:pt x="44133" y="64022"/>
                  <a:pt x="43483" y="63166"/>
                </a:cubicBezTo>
                <a:cubicBezTo>
                  <a:pt x="42827" y="62305"/>
                  <a:pt x="42794" y="61405"/>
                  <a:pt x="43394" y="60466"/>
                </a:cubicBezTo>
                <a:lnTo>
                  <a:pt x="56250" y="43827"/>
                </a:lnTo>
                <a:cubicBezTo>
                  <a:pt x="57794" y="41800"/>
                  <a:pt x="59344" y="41800"/>
                  <a:pt x="60894" y="43827"/>
                </a:cubicBezTo>
                <a:lnTo>
                  <a:pt x="73750" y="60466"/>
                </a:lnTo>
                <a:cubicBezTo>
                  <a:pt x="74344" y="61405"/>
                  <a:pt x="74344" y="62344"/>
                  <a:pt x="73750" y="63283"/>
                </a:cubicBezTo>
                <a:cubicBezTo>
                  <a:pt x="73394" y="63594"/>
                  <a:pt x="73033" y="63750"/>
                  <a:pt x="72677" y="63750"/>
                </a:cubicBezTo>
                <a:cubicBezTo>
                  <a:pt x="72322" y="63750"/>
                  <a:pt x="71966" y="63594"/>
                  <a:pt x="71605" y="63283"/>
                </a:cubicBezTo>
                <a:lnTo>
                  <a:pt x="60000" y="48044"/>
                </a:lnTo>
                <a:lnTo>
                  <a:pt x="60000" y="99372"/>
                </a:lnTo>
                <a:cubicBezTo>
                  <a:pt x="60000" y="105466"/>
                  <a:pt x="60983" y="109805"/>
                  <a:pt x="62944" y="112383"/>
                </a:cubicBezTo>
                <a:cubicBezTo>
                  <a:pt x="64911" y="114961"/>
                  <a:pt x="68216" y="116250"/>
                  <a:pt x="72855" y="116250"/>
                </a:cubicBezTo>
                <a:lnTo>
                  <a:pt x="94283" y="116250"/>
                </a:lnTo>
                <a:cubicBezTo>
                  <a:pt x="100238" y="116250"/>
                  <a:pt x="105533" y="112811"/>
                  <a:pt x="110177" y="105938"/>
                </a:cubicBezTo>
                <a:cubicBezTo>
                  <a:pt x="114822" y="99061"/>
                  <a:pt x="117144" y="91872"/>
                  <a:pt x="117144" y="84372"/>
                </a:cubicBezTo>
                <a:cubicBezTo>
                  <a:pt x="117144" y="75783"/>
                  <a:pt x="115000" y="68477"/>
                  <a:pt x="110716" y="62461"/>
                </a:cubicBezTo>
                <a:cubicBezTo>
                  <a:pt x="106427" y="56450"/>
                  <a:pt x="101905" y="53127"/>
                  <a:pt x="97144" y="52500"/>
                </a:cubicBezTo>
                <a:lnTo>
                  <a:pt x="97144" y="58122"/>
                </a:lnTo>
                <a:cubicBezTo>
                  <a:pt x="97144" y="59377"/>
                  <a:pt x="96666" y="60000"/>
                  <a:pt x="95716" y="60000"/>
                </a:cubicBezTo>
                <a:cubicBezTo>
                  <a:pt x="94761" y="60000"/>
                  <a:pt x="94283" y="59377"/>
                  <a:pt x="94283" y="58122"/>
                </a:cubicBezTo>
                <a:lnTo>
                  <a:pt x="94283" y="52500"/>
                </a:lnTo>
                <a:cubicBezTo>
                  <a:pt x="94283" y="39533"/>
                  <a:pt x="91188" y="28166"/>
                  <a:pt x="85000" y="18400"/>
                </a:cubicBezTo>
                <a:cubicBezTo>
                  <a:pt x="78811" y="8633"/>
                  <a:pt x="70000" y="3750"/>
                  <a:pt x="58572" y="3750"/>
                </a:cubicBezTo>
                <a:cubicBezTo>
                  <a:pt x="47738" y="3750"/>
                  <a:pt x="39016" y="8283"/>
                  <a:pt x="32411" y="17344"/>
                </a:cubicBezTo>
                <a:cubicBezTo>
                  <a:pt x="25805" y="26405"/>
                  <a:pt x="22200" y="37033"/>
                  <a:pt x="21605" y="49216"/>
                </a:cubicBezTo>
                <a:cubicBezTo>
                  <a:pt x="23033" y="48905"/>
                  <a:pt x="24405" y="48750"/>
                  <a:pt x="25716" y="48750"/>
                </a:cubicBezTo>
                <a:lnTo>
                  <a:pt x="30000" y="48750"/>
                </a:lnTo>
                <a:cubicBezTo>
                  <a:pt x="30950" y="48750"/>
                  <a:pt x="31427" y="49377"/>
                  <a:pt x="31427" y="50622"/>
                </a:cubicBezTo>
                <a:cubicBezTo>
                  <a:pt x="31427" y="51877"/>
                  <a:pt x="30950" y="52500"/>
                  <a:pt x="30000" y="52500"/>
                </a:cubicBezTo>
                <a:lnTo>
                  <a:pt x="25716" y="52500"/>
                </a:lnTo>
                <a:cubicBezTo>
                  <a:pt x="18811" y="52500"/>
                  <a:pt x="13272" y="56094"/>
                  <a:pt x="9105" y="63283"/>
                </a:cubicBezTo>
                <a:cubicBezTo>
                  <a:pt x="4938" y="70472"/>
                  <a:pt x="2855" y="77500"/>
                  <a:pt x="2855" y="84372"/>
                </a:cubicBezTo>
                <a:cubicBezTo>
                  <a:pt x="2855" y="92811"/>
                  <a:pt x="5150" y="100233"/>
                  <a:pt x="9733" y="106638"/>
                </a:cubicBezTo>
                <a:cubicBezTo>
                  <a:pt x="14311" y="113044"/>
                  <a:pt x="19644" y="116250"/>
                  <a:pt x="25716" y="116250"/>
                </a:cubicBezTo>
                <a:lnTo>
                  <a:pt x="44283" y="116250"/>
                </a:lnTo>
                <a:cubicBezTo>
                  <a:pt x="45238" y="116250"/>
                  <a:pt x="45716" y="116872"/>
                  <a:pt x="45716" y="118122"/>
                </a:cubicBezTo>
                <a:cubicBezTo>
                  <a:pt x="45716" y="119372"/>
                  <a:pt x="45238" y="120000"/>
                  <a:pt x="44283" y="120000"/>
                </a:cubicBezTo>
                <a:lnTo>
                  <a:pt x="25716" y="120000"/>
                </a:lnTo>
                <a:cubicBezTo>
                  <a:pt x="18811" y="120000"/>
                  <a:pt x="12794" y="116444"/>
                  <a:pt x="7677" y="109333"/>
                </a:cubicBezTo>
                <a:cubicBezTo>
                  <a:pt x="2561" y="102227"/>
                  <a:pt x="0" y="93905"/>
                  <a:pt x="0" y="84372"/>
                </a:cubicBezTo>
                <a:cubicBezTo>
                  <a:pt x="0" y="77661"/>
                  <a:pt x="1694" y="70861"/>
                  <a:pt x="5088" y="63983"/>
                </a:cubicBezTo>
                <a:cubicBezTo>
                  <a:pt x="8483" y="57111"/>
                  <a:pt x="12972" y="52500"/>
                  <a:pt x="18572" y="50155"/>
                </a:cubicBezTo>
                <a:cubicBezTo>
                  <a:pt x="19044" y="35783"/>
                  <a:pt x="23094" y="23827"/>
                  <a:pt x="30716" y="14294"/>
                </a:cubicBezTo>
                <a:cubicBezTo>
                  <a:pt x="38333" y="4766"/>
                  <a:pt x="47616" y="0"/>
                  <a:pt x="58572" y="0"/>
                </a:cubicBezTo>
                <a:cubicBezTo>
                  <a:pt x="70000" y="0"/>
                  <a:pt x="79105" y="4766"/>
                  <a:pt x="85894" y="14294"/>
                </a:cubicBezTo>
                <a:cubicBezTo>
                  <a:pt x="92677" y="23827"/>
                  <a:pt x="96366" y="35311"/>
                  <a:pt x="96966" y="48750"/>
                </a:cubicBezTo>
                <a:cubicBezTo>
                  <a:pt x="102794" y="49377"/>
                  <a:pt x="108094" y="53127"/>
                  <a:pt x="112855" y="600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19033" tIns="19033" rIns="19033" bIns="19033" anchor="ctr" anchorCtr="0">
            <a:noAutofit/>
          </a:bodyPr>
          <a:lstStyle/>
          <a:p>
            <a:endParaRPr sz="1600"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2054" name="Shape 2054"/>
          <p:cNvSpPr/>
          <p:nvPr/>
        </p:nvSpPr>
        <p:spPr>
          <a:xfrm rot="10800000" flipH="1">
            <a:off x="6045201" y="5093771"/>
            <a:ext cx="101599" cy="10159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14" name="文本框 13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5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2300086" y="5149397"/>
            <a:ext cx="7591831" cy="5659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单击此处添加您的内容。建议您在展示时采用微软雅黑字体。本模板所有图形线条及相应素材均可自由编辑、改色、替换。更多作品请在稻壳儿搜索：</a:t>
            </a:r>
            <a:r>
              <a:rPr lang="en-US" altLang="zh-CN" sz="1600" dirty="0">
                <a:solidFill>
                  <a:schemeClr val="bg2"/>
                </a:solidFill>
                <a:cs typeface="+mn-ea"/>
                <a:sym typeface="+mn-lt"/>
              </a:rPr>
              <a:t>Alan</a:t>
            </a: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。</a:t>
            </a:r>
            <a:endParaRPr lang="en-US" sz="1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2306231" y="5016058"/>
            <a:ext cx="757953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2306232" y="2769386"/>
            <a:ext cx="1785817" cy="20162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17" t="2318" r="15531" b="477"/>
          <a:stretch>
            <a:fillRect/>
          </a:stretch>
        </p:blipFill>
        <p:spPr>
          <a:xfrm>
            <a:off x="2300086" y="2769386"/>
            <a:ext cx="1785817" cy="2016246"/>
          </a:xfrm>
          <a:custGeom>
            <a:avLst/>
            <a:gdLst>
              <a:gd name="connsiteX0" fmla="*/ 0 w 1785817"/>
              <a:gd name="connsiteY0" fmla="*/ 0 h 2016246"/>
              <a:gd name="connsiteX1" fmla="*/ 1785817 w 1785817"/>
              <a:gd name="connsiteY1" fmla="*/ 0 h 2016246"/>
              <a:gd name="connsiteX2" fmla="*/ 1785817 w 1785817"/>
              <a:gd name="connsiteY2" fmla="*/ 2016246 h 2016246"/>
              <a:gd name="connsiteX3" fmla="*/ 0 w 1785817"/>
              <a:gd name="connsiteY3" fmla="*/ 2016246 h 2016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5817" h="2016246">
                <a:moveTo>
                  <a:pt x="0" y="0"/>
                </a:moveTo>
                <a:lnTo>
                  <a:pt x="1785817" y="0"/>
                </a:lnTo>
                <a:lnTo>
                  <a:pt x="1785817" y="2016246"/>
                </a:lnTo>
                <a:lnTo>
                  <a:pt x="0" y="2016246"/>
                </a:lnTo>
                <a:close/>
              </a:path>
            </a:pathLst>
          </a:custGeom>
        </p:spPr>
      </p:pic>
      <p:sp>
        <p:nvSpPr>
          <p:cNvPr id="54" name="Down Arrow Callout 53"/>
          <p:cNvSpPr/>
          <p:nvPr/>
        </p:nvSpPr>
        <p:spPr>
          <a:xfrm>
            <a:off x="2306232" y="2250923"/>
            <a:ext cx="1785817" cy="748891"/>
          </a:xfrm>
          <a:prstGeom prst="downArrowCallout">
            <a:avLst>
              <a:gd name="adj1" fmla="val 50000"/>
              <a:gd name="adj2" fmla="val 25000"/>
              <a:gd name="adj3" fmla="val 25000"/>
              <a:gd name="adj4" fmla="val 75000"/>
            </a:avLst>
          </a:prstGeom>
          <a:solidFill>
            <a:schemeClr val="accent1"/>
          </a:solidFill>
          <a:ln w="28575" cap="flat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您的内容</a:t>
            </a:r>
            <a:endParaRPr lang="en-US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1" t="2768" r="18179"/>
          <a:stretch>
            <a:fillRect/>
          </a:stretch>
        </p:blipFill>
        <p:spPr>
          <a:xfrm>
            <a:off x="6172809" y="2800545"/>
            <a:ext cx="1785817" cy="1995082"/>
          </a:xfrm>
          <a:custGeom>
            <a:avLst/>
            <a:gdLst>
              <a:gd name="connsiteX0" fmla="*/ 0 w 1785817"/>
              <a:gd name="connsiteY0" fmla="*/ 0 h 1953928"/>
              <a:gd name="connsiteX1" fmla="*/ 1785817 w 1785817"/>
              <a:gd name="connsiteY1" fmla="*/ 0 h 1953928"/>
              <a:gd name="connsiteX2" fmla="*/ 1785817 w 1785817"/>
              <a:gd name="connsiteY2" fmla="*/ 1953928 h 1953928"/>
              <a:gd name="connsiteX3" fmla="*/ 0 w 1785817"/>
              <a:gd name="connsiteY3" fmla="*/ 1953928 h 195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5817" h="1953928">
                <a:moveTo>
                  <a:pt x="0" y="0"/>
                </a:moveTo>
                <a:lnTo>
                  <a:pt x="1785817" y="0"/>
                </a:lnTo>
                <a:lnTo>
                  <a:pt x="1785817" y="1953928"/>
                </a:lnTo>
                <a:lnTo>
                  <a:pt x="0" y="1953928"/>
                </a:lnTo>
                <a:close/>
              </a:path>
            </a:pathLst>
          </a:cu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3" t="11582" r="17933" b="11582"/>
          <a:stretch>
            <a:fillRect/>
          </a:stretch>
        </p:blipFill>
        <p:spPr>
          <a:xfrm>
            <a:off x="8106099" y="2800545"/>
            <a:ext cx="1785817" cy="1985087"/>
          </a:xfrm>
          <a:custGeom>
            <a:avLst/>
            <a:gdLst>
              <a:gd name="connsiteX0" fmla="*/ 0 w 1785817"/>
              <a:gd name="connsiteY0" fmla="*/ 0 h 2016246"/>
              <a:gd name="connsiteX1" fmla="*/ 1785817 w 1785817"/>
              <a:gd name="connsiteY1" fmla="*/ 0 h 2016246"/>
              <a:gd name="connsiteX2" fmla="*/ 1785817 w 1785817"/>
              <a:gd name="connsiteY2" fmla="*/ 2016246 h 2016246"/>
              <a:gd name="connsiteX3" fmla="*/ 0 w 1785817"/>
              <a:gd name="connsiteY3" fmla="*/ 2016246 h 2016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5817" h="2016246">
                <a:moveTo>
                  <a:pt x="0" y="0"/>
                </a:moveTo>
                <a:lnTo>
                  <a:pt x="1785817" y="0"/>
                </a:lnTo>
                <a:lnTo>
                  <a:pt x="1785817" y="2016246"/>
                </a:lnTo>
                <a:lnTo>
                  <a:pt x="0" y="201624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5" t="12022" r="14176" b="5457"/>
          <a:stretch>
            <a:fillRect/>
          </a:stretch>
        </p:blipFill>
        <p:spPr>
          <a:xfrm>
            <a:off x="4233374" y="2769386"/>
            <a:ext cx="1785817" cy="2016246"/>
          </a:xfrm>
          <a:custGeom>
            <a:avLst/>
            <a:gdLst>
              <a:gd name="connsiteX0" fmla="*/ 0 w 1785817"/>
              <a:gd name="connsiteY0" fmla="*/ 0 h 2016246"/>
              <a:gd name="connsiteX1" fmla="*/ 1785817 w 1785817"/>
              <a:gd name="connsiteY1" fmla="*/ 0 h 2016246"/>
              <a:gd name="connsiteX2" fmla="*/ 1785817 w 1785817"/>
              <a:gd name="connsiteY2" fmla="*/ 2016246 h 2016246"/>
              <a:gd name="connsiteX3" fmla="*/ 0 w 1785817"/>
              <a:gd name="connsiteY3" fmla="*/ 2016246 h 2016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5817" h="2016246">
                <a:moveTo>
                  <a:pt x="0" y="0"/>
                </a:moveTo>
                <a:lnTo>
                  <a:pt x="1785817" y="0"/>
                </a:lnTo>
                <a:lnTo>
                  <a:pt x="1785817" y="2016246"/>
                </a:lnTo>
                <a:lnTo>
                  <a:pt x="0" y="2016246"/>
                </a:lnTo>
                <a:close/>
              </a:path>
            </a:pathLst>
          </a:custGeom>
        </p:spPr>
      </p:pic>
      <p:sp>
        <p:nvSpPr>
          <p:cNvPr id="57" name="Down Arrow Callout 56"/>
          <p:cNvSpPr/>
          <p:nvPr/>
        </p:nvSpPr>
        <p:spPr>
          <a:xfrm>
            <a:off x="4239521" y="2250923"/>
            <a:ext cx="1785817" cy="748891"/>
          </a:xfrm>
          <a:prstGeom prst="downArrowCallout">
            <a:avLst>
              <a:gd name="adj1" fmla="val 50000"/>
              <a:gd name="adj2" fmla="val 25000"/>
              <a:gd name="adj3" fmla="val 25000"/>
              <a:gd name="adj4" fmla="val 75000"/>
            </a:avLst>
          </a:prstGeom>
          <a:solidFill>
            <a:schemeClr val="accent2"/>
          </a:solidFill>
          <a:ln w="22225" cap="flat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您的内容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0" name="Down Arrow Callout 59"/>
          <p:cNvSpPr/>
          <p:nvPr/>
        </p:nvSpPr>
        <p:spPr>
          <a:xfrm>
            <a:off x="6172810" y="2250923"/>
            <a:ext cx="1785817" cy="748891"/>
          </a:xfrm>
          <a:prstGeom prst="downArrowCallout">
            <a:avLst>
              <a:gd name="adj1" fmla="val 50000"/>
              <a:gd name="adj2" fmla="val 25000"/>
              <a:gd name="adj3" fmla="val 25000"/>
              <a:gd name="adj4" fmla="val 75000"/>
            </a:avLst>
          </a:prstGeom>
          <a:solidFill>
            <a:schemeClr val="accent1"/>
          </a:solidFill>
          <a:ln w="22225" cap="flat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您的内容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3" name="Down Arrow Callout 62"/>
          <p:cNvSpPr/>
          <p:nvPr/>
        </p:nvSpPr>
        <p:spPr>
          <a:xfrm>
            <a:off x="8106100" y="2250923"/>
            <a:ext cx="1785817" cy="748891"/>
          </a:xfrm>
          <a:prstGeom prst="downArrowCallout">
            <a:avLst>
              <a:gd name="adj1" fmla="val 50000"/>
              <a:gd name="adj2" fmla="val 25000"/>
              <a:gd name="adj3" fmla="val 25000"/>
              <a:gd name="adj4" fmla="val 75000"/>
            </a:avLst>
          </a:prstGeom>
          <a:solidFill>
            <a:schemeClr val="accent2"/>
          </a:solidFill>
          <a:ln w="22225" cap="flat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您的内容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图片 57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59" name="文本框 58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60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TextBox 53"/>
          <p:cNvSpPr txBox="1"/>
          <p:nvPr/>
        </p:nvSpPr>
        <p:spPr>
          <a:xfrm>
            <a:off x="1046070" y="5284078"/>
            <a:ext cx="2518396" cy="953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en-US" sz="1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749147" y="4645117"/>
            <a:ext cx="2518396" cy="953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600"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275793" y="3997467"/>
            <a:ext cx="2518396" cy="953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600"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729693" y="3276520"/>
            <a:ext cx="2518396" cy="953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600"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3292849" y="3565837"/>
            <a:ext cx="2827291" cy="858637"/>
            <a:chOff x="2469637" y="2266883"/>
            <a:chExt cx="2120468" cy="643977"/>
          </a:xfrm>
        </p:grpSpPr>
        <p:sp>
          <p:nvSpPr>
            <p:cNvPr id="41" name="Flowchart: Data 40"/>
            <p:cNvSpPr/>
            <p:nvPr/>
          </p:nvSpPr>
          <p:spPr>
            <a:xfrm rot="16200000" flipH="1" flipV="1">
              <a:off x="4163077" y="2479936"/>
              <a:ext cx="640080" cy="213975"/>
            </a:xfrm>
            <a:prstGeom prst="flowChartInputOutpu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65">
                <a:cs typeface="+mn-ea"/>
                <a:sym typeface="+mn-lt"/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2469637" y="2266883"/>
              <a:ext cx="2120468" cy="643977"/>
              <a:chOff x="2460112" y="2094062"/>
              <a:chExt cx="2120468" cy="643977"/>
            </a:xfrm>
          </p:grpSpPr>
          <p:sp>
            <p:nvSpPr>
              <p:cNvPr id="33" name="Flowchart: Data 32"/>
              <p:cNvSpPr/>
              <p:nvPr/>
            </p:nvSpPr>
            <p:spPr>
              <a:xfrm rot="16200000" flipH="1" flipV="1">
                <a:off x="2247060" y="2307114"/>
                <a:ext cx="640080" cy="213975"/>
              </a:xfrm>
              <a:prstGeom prst="flowChartInputOutpu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65">
                  <a:cs typeface="+mn-ea"/>
                  <a:sym typeface="+mn-lt"/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2673145" y="2224815"/>
                <a:ext cx="1907435" cy="51322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65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8371582" y="2205705"/>
            <a:ext cx="2828548" cy="858636"/>
            <a:chOff x="6269161" y="1073965"/>
            <a:chExt cx="2121411" cy="643977"/>
          </a:xfrm>
        </p:grpSpPr>
        <p:sp>
          <p:nvSpPr>
            <p:cNvPr id="38" name="Flowchart: Data 37"/>
            <p:cNvSpPr/>
            <p:nvPr/>
          </p:nvSpPr>
          <p:spPr>
            <a:xfrm rot="16200000" flipH="1" flipV="1">
              <a:off x="6056109" y="1287017"/>
              <a:ext cx="640080" cy="213975"/>
            </a:xfrm>
            <a:prstGeom prst="flowChartInputOutpu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65">
                <a:cs typeface="+mn-ea"/>
                <a:sym typeface="+mn-lt"/>
              </a:endParaRPr>
            </a:p>
          </p:txBody>
        </p:sp>
        <p:sp>
          <p:nvSpPr>
            <p:cNvPr id="40" name="Pentagon 39"/>
            <p:cNvSpPr/>
            <p:nvPr/>
          </p:nvSpPr>
          <p:spPr>
            <a:xfrm>
              <a:off x="6483137" y="1204718"/>
              <a:ext cx="1907435" cy="513224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5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5834839" y="2886621"/>
            <a:ext cx="2828548" cy="861906"/>
            <a:chOff x="4376129" y="1757472"/>
            <a:chExt cx="2121411" cy="646429"/>
          </a:xfrm>
        </p:grpSpPr>
        <p:sp>
          <p:nvSpPr>
            <p:cNvPr id="43" name="Flowchart: Data 42"/>
            <p:cNvSpPr/>
            <p:nvPr/>
          </p:nvSpPr>
          <p:spPr>
            <a:xfrm rot="16200000" flipH="1" flipV="1">
              <a:off x="6070512" y="1976873"/>
              <a:ext cx="640080" cy="213975"/>
            </a:xfrm>
            <a:prstGeom prst="flowChartInputOutput">
              <a:avLst/>
            </a:prstGeom>
            <a:solidFill>
              <a:srgbClr val="BABA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65">
                <a:cs typeface="+mn-ea"/>
                <a:sym typeface="+mn-lt"/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4376129" y="1757472"/>
              <a:ext cx="2121411" cy="640165"/>
              <a:chOff x="4366604" y="1584651"/>
              <a:chExt cx="2121411" cy="640165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4580580" y="1711592"/>
                <a:ext cx="1907435" cy="51322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65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Flowchart: Data 41"/>
              <p:cNvSpPr/>
              <p:nvPr/>
            </p:nvSpPr>
            <p:spPr>
              <a:xfrm rot="16200000" flipH="1" flipV="1">
                <a:off x="4153552" y="1797703"/>
                <a:ext cx="640080" cy="213975"/>
              </a:xfrm>
              <a:prstGeom prst="flowChartInputOutpu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65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6" name="Group 65"/>
          <p:cNvGrpSpPr/>
          <p:nvPr/>
        </p:nvGrpSpPr>
        <p:grpSpPr>
          <a:xfrm>
            <a:off x="1033645" y="4250131"/>
            <a:ext cx="2544504" cy="858637"/>
            <a:chOff x="775234" y="2780107"/>
            <a:chExt cx="1908378" cy="643978"/>
          </a:xfrm>
        </p:grpSpPr>
        <p:sp>
          <p:nvSpPr>
            <p:cNvPr id="27" name="Flowchart: Data 26"/>
            <p:cNvSpPr/>
            <p:nvPr/>
          </p:nvSpPr>
          <p:spPr>
            <a:xfrm rot="16200000" flipH="1" flipV="1">
              <a:off x="2256585" y="2993159"/>
              <a:ext cx="640080" cy="213975"/>
            </a:xfrm>
            <a:prstGeom prst="flowChartInputOutput">
              <a:avLst/>
            </a:prstGeom>
            <a:solidFill>
              <a:srgbClr val="BABA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65">
                <a:cs typeface="+mn-ea"/>
                <a:sym typeface="+mn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75234" y="2910861"/>
              <a:ext cx="1907435" cy="5132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endParaRPr lang="en-US" sz="1865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0" name="Rectangle 49"/>
          <p:cNvSpPr/>
          <p:nvPr/>
        </p:nvSpPr>
        <p:spPr>
          <a:xfrm>
            <a:off x="1664239" y="4561436"/>
            <a:ext cx="18473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1865" dirty="0">
              <a:cs typeface="+mn-ea"/>
              <a:sym typeface="+mn-lt"/>
            </a:endParaRPr>
          </a:p>
        </p:txBody>
      </p:sp>
      <p:grpSp>
        <p:nvGrpSpPr>
          <p:cNvPr id="28" name="Group 10"/>
          <p:cNvGrpSpPr>
            <a:grpSpLocks noChangeAspect="1"/>
          </p:cNvGrpSpPr>
          <p:nvPr/>
        </p:nvGrpSpPr>
        <p:grpSpPr>
          <a:xfrm>
            <a:off x="4607581" y="3017634"/>
            <a:ext cx="628819" cy="548201"/>
            <a:chOff x="7540014" y="4306907"/>
            <a:chExt cx="389342" cy="339426"/>
          </a:xfrm>
          <a:solidFill>
            <a:schemeClr val="bg2">
              <a:lumMod val="75000"/>
            </a:schemeClr>
          </a:solidFill>
        </p:grpSpPr>
        <p:sp>
          <p:nvSpPr>
            <p:cNvPr id="29" name="Freeform 110"/>
            <p:cNvSpPr/>
            <p:nvPr/>
          </p:nvSpPr>
          <p:spPr bwMode="auto">
            <a:xfrm>
              <a:off x="7799575" y="4409234"/>
              <a:ext cx="102328" cy="102328"/>
            </a:xfrm>
            <a:custGeom>
              <a:avLst/>
              <a:gdLst>
                <a:gd name="T0" fmla="*/ 0 w 41"/>
                <a:gd name="T1" fmla="*/ 39 h 41"/>
                <a:gd name="T2" fmla="*/ 3 w 41"/>
                <a:gd name="T3" fmla="*/ 41 h 41"/>
                <a:gd name="T4" fmla="*/ 41 w 41"/>
                <a:gd name="T5" fmla="*/ 3 h 41"/>
                <a:gd name="T6" fmla="*/ 39 w 41"/>
                <a:gd name="T7" fmla="*/ 0 h 41"/>
                <a:gd name="T8" fmla="*/ 0 w 41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41">
                  <a:moveTo>
                    <a:pt x="0" y="39"/>
                  </a:moveTo>
                  <a:lnTo>
                    <a:pt x="3" y="41"/>
                  </a:lnTo>
                  <a:lnTo>
                    <a:pt x="41" y="3"/>
                  </a:lnTo>
                  <a:lnTo>
                    <a:pt x="39" y="0"/>
                  </a:lnTo>
                  <a:lnTo>
                    <a:pt x="0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Freeform 111"/>
            <p:cNvSpPr/>
            <p:nvPr/>
          </p:nvSpPr>
          <p:spPr bwMode="auto">
            <a:xfrm>
              <a:off x="7777112" y="4381780"/>
              <a:ext cx="109814" cy="114806"/>
            </a:xfrm>
            <a:custGeom>
              <a:avLst/>
              <a:gdLst>
                <a:gd name="T0" fmla="*/ 37 w 44"/>
                <a:gd name="T1" fmla="*/ 0 h 46"/>
                <a:gd name="T2" fmla="*/ 0 w 44"/>
                <a:gd name="T3" fmla="*/ 39 h 46"/>
                <a:gd name="T4" fmla="*/ 6 w 44"/>
                <a:gd name="T5" fmla="*/ 46 h 46"/>
                <a:gd name="T6" fmla="*/ 44 w 44"/>
                <a:gd name="T7" fmla="*/ 8 h 46"/>
                <a:gd name="T8" fmla="*/ 37 w 44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6">
                  <a:moveTo>
                    <a:pt x="37" y="0"/>
                  </a:moveTo>
                  <a:lnTo>
                    <a:pt x="0" y="39"/>
                  </a:lnTo>
                  <a:lnTo>
                    <a:pt x="6" y="46"/>
                  </a:lnTo>
                  <a:lnTo>
                    <a:pt x="44" y="8"/>
                  </a:lnTo>
                  <a:lnTo>
                    <a:pt x="3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Freeform 112"/>
            <p:cNvSpPr/>
            <p:nvPr/>
          </p:nvSpPr>
          <p:spPr bwMode="auto">
            <a:xfrm>
              <a:off x="7757146" y="4366805"/>
              <a:ext cx="104823" cy="104823"/>
            </a:xfrm>
            <a:custGeom>
              <a:avLst/>
              <a:gdLst>
                <a:gd name="T0" fmla="*/ 0 w 42"/>
                <a:gd name="T1" fmla="*/ 38 h 42"/>
                <a:gd name="T2" fmla="*/ 4 w 42"/>
                <a:gd name="T3" fmla="*/ 42 h 42"/>
                <a:gd name="T4" fmla="*/ 42 w 42"/>
                <a:gd name="T5" fmla="*/ 4 h 42"/>
                <a:gd name="T6" fmla="*/ 38 w 42"/>
                <a:gd name="T7" fmla="*/ 0 h 42"/>
                <a:gd name="T8" fmla="*/ 0 w 42"/>
                <a:gd name="T9" fmla="*/ 3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2">
                  <a:moveTo>
                    <a:pt x="0" y="38"/>
                  </a:moveTo>
                  <a:lnTo>
                    <a:pt x="4" y="42"/>
                  </a:lnTo>
                  <a:lnTo>
                    <a:pt x="42" y="4"/>
                  </a:lnTo>
                  <a:lnTo>
                    <a:pt x="38" y="0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Freeform 113"/>
            <p:cNvSpPr/>
            <p:nvPr/>
          </p:nvSpPr>
          <p:spPr bwMode="auto">
            <a:xfrm>
              <a:off x="7729693" y="4469133"/>
              <a:ext cx="69882" cy="69882"/>
            </a:xfrm>
            <a:custGeom>
              <a:avLst/>
              <a:gdLst>
                <a:gd name="T0" fmla="*/ 28 w 28"/>
                <a:gd name="T1" fmla="*/ 20 h 28"/>
                <a:gd name="T2" fmla="*/ 8 w 28"/>
                <a:gd name="T3" fmla="*/ 0 h 28"/>
                <a:gd name="T4" fmla="*/ 0 w 28"/>
                <a:gd name="T5" fmla="*/ 20 h 28"/>
                <a:gd name="T6" fmla="*/ 9 w 28"/>
                <a:gd name="T7" fmla="*/ 28 h 28"/>
                <a:gd name="T8" fmla="*/ 28 w 28"/>
                <a:gd name="T9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28" y="20"/>
                  </a:moveTo>
                  <a:lnTo>
                    <a:pt x="8" y="0"/>
                  </a:lnTo>
                  <a:lnTo>
                    <a:pt x="0" y="20"/>
                  </a:lnTo>
                  <a:lnTo>
                    <a:pt x="9" y="28"/>
                  </a:lnTo>
                  <a:lnTo>
                    <a:pt x="28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Freeform 114"/>
            <p:cNvSpPr/>
            <p:nvPr/>
          </p:nvSpPr>
          <p:spPr bwMode="auto">
            <a:xfrm>
              <a:off x="7712222" y="4526535"/>
              <a:ext cx="34941" cy="32446"/>
            </a:xfrm>
            <a:custGeom>
              <a:avLst/>
              <a:gdLst>
                <a:gd name="T0" fmla="*/ 0 w 14"/>
                <a:gd name="T1" fmla="*/ 13 h 13"/>
                <a:gd name="T2" fmla="*/ 14 w 14"/>
                <a:gd name="T3" fmla="*/ 6 h 13"/>
                <a:gd name="T4" fmla="*/ 6 w 14"/>
                <a:gd name="T5" fmla="*/ 0 h 13"/>
                <a:gd name="T6" fmla="*/ 0 w 14"/>
                <a:gd name="T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3">
                  <a:moveTo>
                    <a:pt x="0" y="13"/>
                  </a:moveTo>
                  <a:lnTo>
                    <a:pt x="14" y="6"/>
                  </a:lnTo>
                  <a:lnTo>
                    <a:pt x="6" y="0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Freeform 115"/>
            <p:cNvSpPr/>
            <p:nvPr/>
          </p:nvSpPr>
          <p:spPr bwMode="auto">
            <a:xfrm>
              <a:off x="7859474" y="4341848"/>
              <a:ext cx="69882" cy="69882"/>
            </a:xfrm>
            <a:custGeom>
              <a:avLst/>
              <a:gdLst>
                <a:gd name="T0" fmla="*/ 7 w 28"/>
                <a:gd name="T1" fmla="*/ 0 h 28"/>
                <a:gd name="T2" fmla="*/ 0 w 28"/>
                <a:gd name="T3" fmla="*/ 8 h 28"/>
                <a:gd name="T4" fmla="*/ 20 w 28"/>
                <a:gd name="T5" fmla="*/ 28 h 28"/>
                <a:gd name="T6" fmla="*/ 28 w 28"/>
                <a:gd name="T7" fmla="*/ 20 h 28"/>
                <a:gd name="T8" fmla="*/ 7 w 2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7" y="0"/>
                  </a:moveTo>
                  <a:lnTo>
                    <a:pt x="0" y="8"/>
                  </a:lnTo>
                  <a:lnTo>
                    <a:pt x="20" y="28"/>
                  </a:lnTo>
                  <a:lnTo>
                    <a:pt x="28" y="2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Freeform 116"/>
            <p:cNvSpPr/>
            <p:nvPr/>
          </p:nvSpPr>
          <p:spPr bwMode="auto">
            <a:xfrm>
              <a:off x="7540014" y="4306907"/>
              <a:ext cx="279527" cy="339426"/>
            </a:xfrm>
            <a:custGeom>
              <a:avLst/>
              <a:gdLst>
                <a:gd name="T0" fmla="*/ 104 w 112"/>
                <a:gd name="T1" fmla="*/ 101 h 136"/>
                <a:gd name="T2" fmla="*/ 83 w 112"/>
                <a:gd name="T3" fmla="*/ 101 h 136"/>
                <a:gd name="T4" fmla="*/ 83 w 112"/>
                <a:gd name="T5" fmla="*/ 129 h 136"/>
                <a:gd name="T6" fmla="*/ 7 w 112"/>
                <a:gd name="T7" fmla="*/ 129 h 136"/>
                <a:gd name="T8" fmla="*/ 7 w 112"/>
                <a:gd name="T9" fmla="*/ 32 h 136"/>
                <a:gd name="T10" fmla="*/ 104 w 112"/>
                <a:gd name="T11" fmla="*/ 32 h 136"/>
                <a:gd name="T12" fmla="*/ 104 w 112"/>
                <a:gd name="T13" fmla="*/ 40 h 136"/>
                <a:gd name="T14" fmla="*/ 112 w 112"/>
                <a:gd name="T15" fmla="*/ 32 h 136"/>
                <a:gd name="T16" fmla="*/ 112 w 112"/>
                <a:gd name="T17" fmla="*/ 6 h 136"/>
                <a:gd name="T18" fmla="*/ 97 w 112"/>
                <a:gd name="T19" fmla="*/ 6 h 136"/>
                <a:gd name="T20" fmla="*/ 97 w 112"/>
                <a:gd name="T21" fmla="*/ 20 h 136"/>
                <a:gd name="T22" fmla="*/ 95 w 112"/>
                <a:gd name="T23" fmla="*/ 20 h 136"/>
                <a:gd name="T24" fmla="*/ 95 w 112"/>
                <a:gd name="T25" fmla="*/ 0 h 136"/>
                <a:gd name="T26" fmla="*/ 89 w 112"/>
                <a:gd name="T27" fmla="*/ 0 h 136"/>
                <a:gd name="T28" fmla="*/ 89 w 112"/>
                <a:gd name="T29" fmla="*/ 20 h 136"/>
                <a:gd name="T30" fmla="*/ 87 w 112"/>
                <a:gd name="T31" fmla="*/ 20 h 136"/>
                <a:gd name="T32" fmla="*/ 87 w 112"/>
                <a:gd name="T33" fmla="*/ 6 h 136"/>
                <a:gd name="T34" fmla="*/ 79 w 112"/>
                <a:gd name="T35" fmla="*/ 6 h 136"/>
                <a:gd name="T36" fmla="*/ 79 w 112"/>
                <a:gd name="T37" fmla="*/ 20 h 136"/>
                <a:gd name="T38" fmla="*/ 76 w 112"/>
                <a:gd name="T39" fmla="*/ 20 h 136"/>
                <a:gd name="T40" fmla="*/ 76 w 112"/>
                <a:gd name="T41" fmla="*/ 0 h 136"/>
                <a:gd name="T42" fmla="*/ 72 w 112"/>
                <a:gd name="T43" fmla="*/ 0 h 136"/>
                <a:gd name="T44" fmla="*/ 72 w 112"/>
                <a:gd name="T45" fmla="*/ 20 h 136"/>
                <a:gd name="T46" fmla="*/ 68 w 112"/>
                <a:gd name="T47" fmla="*/ 20 h 136"/>
                <a:gd name="T48" fmla="*/ 68 w 112"/>
                <a:gd name="T49" fmla="*/ 6 h 136"/>
                <a:gd name="T50" fmla="*/ 60 w 112"/>
                <a:gd name="T51" fmla="*/ 6 h 136"/>
                <a:gd name="T52" fmla="*/ 60 w 112"/>
                <a:gd name="T53" fmla="*/ 20 h 136"/>
                <a:gd name="T54" fmla="*/ 57 w 112"/>
                <a:gd name="T55" fmla="*/ 20 h 136"/>
                <a:gd name="T56" fmla="*/ 57 w 112"/>
                <a:gd name="T57" fmla="*/ 0 h 136"/>
                <a:gd name="T58" fmla="*/ 53 w 112"/>
                <a:gd name="T59" fmla="*/ 0 h 136"/>
                <a:gd name="T60" fmla="*/ 53 w 112"/>
                <a:gd name="T61" fmla="*/ 20 h 136"/>
                <a:gd name="T62" fmla="*/ 51 w 112"/>
                <a:gd name="T63" fmla="*/ 20 h 136"/>
                <a:gd name="T64" fmla="*/ 51 w 112"/>
                <a:gd name="T65" fmla="*/ 6 h 136"/>
                <a:gd name="T66" fmla="*/ 43 w 112"/>
                <a:gd name="T67" fmla="*/ 6 h 136"/>
                <a:gd name="T68" fmla="*/ 43 w 112"/>
                <a:gd name="T69" fmla="*/ 20 h 136"/>
                <a:gd name="T70" fmla="*/ 40 w 112"/>
                <a:gd name="T71" fmla="*/ 20 h 136"/>
                <a:gd name="T72" fmla="*/ 40 w 112"/>
                <a:gd name="T73" fmla="*/ 0 h 136"/>
                <a:gd name="T74" fmla="*/ 35 w 112"/>
                <a:gd name="T75" fmla="*/ 0 h 136"/>
                <a:gd name="T76" fmla="*/ 35 w 112"/>
                <a:gd name="T77" fmla="*/ 20 h 136"/>
                <a:gd name="T78" fmla="*/ 32 w 112"/>
                <a:gd name="T79" fmla="*/ 20 h 136"/>
                <a:gd name="T80" fmla="*/ 32 w 112"/>
                <a:gd name="T81" fmla="*/ 6 h 136"/>
                <a:gd name="T82" fmla="*/ 25 w 112"/>
                <a:gd name="T83" fmla="*/ 6 h 136"/>
                <a:gd name="T84" fmla="*/ 25 w 112"/>
                <a:gd name="T85" fmla="*/ 20 h 136"/>
                <a:gd name="T86" fmla="*/ 23 w 112"/>
                <a:gd name="T87" fmla="*/ 20 h 136"/>
                <a:gd name="T88" fmla="*/ 23 w 112"/>
                <a:gd name="T89" fmla="*/ 0 h 136"/>
                <a:gd name="T90" fmla="*/ 17 w 112"/>
                <a:gd name="T91" fmla="*/ 0 h 136"/>
                <a:gd name="T92" fmla="*/ 17 w 112"/>
                <a:gd name="T93" fmla="*/ 20 h 136"/>
                <a:gd name="T94" fmla="*/ 15 w 112"/>
                <a:gd name="T95" fmla="*/ 20 h 136"/>
                <a:gd name="T96" fmla="*/ 15 w 112"/>
                <a:gd name="T97" fmla="*/ 6 h 136"/>
                <a:gd name="T98" fmla="*/ 0 w 112"/>
                <a:gd name="T99" fmla="*/ 6 h 136"/>
                <a:gd name="T100" fmla="*/ 0 w 112"/>
                <a:gd name="T101" fmla="*/ 24 h 136"/>
                <a:gd name="T102" fmla="*/ 0 w 112"/>
                <a:gd name="T103" fmla="*/ 28 h 136"/>
                <a:gd name="T104" fmla="*/ 0 w 112"/>
                <a:gd name="T105" fmla="*/ 136 h 136"/>
                <a:gd name="T106" fmla="*/ 89 w 112"/>
                <a:gd name="T107" fmla="*/ 136 h 136"/>
                <a:gd name="T108" fmla="*/ 112 w 112"/>
                <a:gd name="T109" fmla="*/ 110 h 136"/>
                <a:gd name="T110" fmla="*/ 112 w 112"/>
                <a:gd name="T111" fmla="*/ 84 h 136"/>
                <a:gd name="T112" fmla="*/ 104 w 112"/>
                <a:gd name="T113" fmla="*/ 92 h 136"/>
                <a:gd name="T114" fmla="*/ 104 w 112"/>
                <a:gd name="T115" fmla="*/ 10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36">
                  <a:moveTo>
                    <a:pt x="104" y="101"/>
                  </a:moveTo>
                  <a:lnTo>
                    <a:pt x="83" y="101"/>
                  </a:lnTo>
                  <a:lnTo>
                    <a:pt x="83" y="129"/>
                  </a:lnTo>
                  <a:lnTo>
                    <a:pt x="7" y="129"/>
                  </a:lnTo>
                  <a:lnTo>
                    <a:pt x="7" y="32"/>
                  </a:lnTo>
                  <a:lnTo>
                    <a:pt x="104" y="32"/>
                  </a:lnTo>
                  <a:lnTo>
                    <a:pt x="104" y="40"/>
                  </a:lnTo>
                  <a:lnTo>
                    <a:pt x="112" y="32"/>
                  </a:lnTo>
                  <a:lnTo>
                    <a:pt x="112" y="6"/>
                  </a:lnTo>
                  <a:lnTo>
                    <a:pt x="97" y="6"/>
                  </a:lnTo>
                  <a:lnTo>
                    <a:pt x="97" y="20"/>
                  </a:lnTo>
                  <a:lnTo>
                    <a:pt x="95" y="20"/>
                  </a:lnTo>
                  <a:lnTo>
                    <a:pt x="95" y="0"/>
                  </a:lnTo>
                  <a:lnTo>
                    <a:pt x="89" y="0"/>
                  </a:lnTo>
                  <a:lnTo>
                    <a:pt x="89" y="20"/>
                  </a:lnTo>
                  <a:lnTo>
                    <a:pt x="87" y="20"/>
                  </a:lnTo>
                  <a:lnTo>
                    <a:pt x="87" y="6"/>
                  </a:lnTo>
                  <a:lnTo>
                    <a:pt x="79" y="6"/>
                  </a:lnTo>
                  <a:lnTo>
                    <a:pt x="79" y="20"/>
                  </a:lnTo>
                  <a:lnTo>
                    <a:pt x="76" y="20"/>
                  </a:lnTo>
                  <a:lnTo>
                    <a:pt x="76" y="0"/>
                  </a:lnTo>
                  <a:lnTo>
                    <a:pt x="72" y="0"/>
                  </a:lnTo>
                  <a:lnTo>
                    <a:pt x="72" y="20"/>
                  </a:lnTo>
                  <a:lnTo>
                    <a:pt x="68" y="20"/>
                  </a:lnTo>
                  <a:lnTo>
                    <a:pt x="68" y="6"/>
                  </a:lnTo>
                  <a:lnTo>
                    <a:pt x="60" y="6"/>
                  </a:lnTo>
                  <a:lnTo>
                    <a:pt x="60" y="20"/>
                  </a:lnTo>
                  <a:lnTo>
                    <a:pt x="57" y="20"/>
                  </a:lnTo>
                  <a:lnTo>
                    <a:pt x="57" y="0"/>
                  </a:lnTo>
                  <a:lnTo>
                    <a:pt x="53" y="0"/>
                  </a:lnTo>
                  <a:lnTo>
                    <a:pt x="53" y="20"/>
                  </a:lnTo>
                  <a:lnTo>
                    <a:pt x="51" y="20"/>
                  </a:lnTo>
                  <a:lnTo>
                    <a:pt x="51" y="6"/>
                  </a:lnTo>
                  <a:lnTo>
                    <a:pt x="43" y="6"/>
                  </a:lnTo>
                  <a:lnTo>
                    <a:pt x="43" y="20"/>
                  </a:lnTo>
                  <a:lnTo>
                    <a:pt x="40" y="20"/>
                  </a:lnTo>
                  <a:lnTo>
                    <a:pt x="40" y="0"/>
                  </a:lnTo>
                  <a:lnTo>
                    <a:pt x="35" y="0"/>
                  </a:lnTo>
                  <a:lnTo>
                    <a:pt x="35" y="20"/>
                  </a:lnTo>
                  <a:lnTo>
                    <a:pt x="32" y="20"/>
                  </a:lnTo>
                  <a:lnTo>
                    <a:pt x="32" y="6"/>
                  </a:lnTo>
                  <a:lnTo>
                    <a:pt x="25" y="6"/>
                  </a:lnTo>
                  <a:lnTo>
                    <a:pt x="25" y="20"/>
                  </a:lnTo>
                  <a:lnTo>
                    <a:pt x="23" y="20"/>
                  </a:lnTo>
                  <a:lnTo>
                    <a:pt x="23" y="0"/>
                  </a:lnTo>
                  <a:lnTo>
                    <a:pt x="17" y="0"/>
                  </a:lnTo>
                  <a:lnTo>
                    <a:pt x="17" y="20"/>
                  </a:lnTo>
                  <a:lnTo>
                    <a:pt x="15" y="20"/>
                  </a:lnTo>
                  <a:lnTo>
                    <a:pt x="15" y="6"/>
                  </a:lnTo>
                  <a:lnTo>
                    <a:pt x="0" y="6"/>
                  </a:lnTo>
                  <a:lnTo>
                    <a:pt x="0" y="24"/>
                  </a:lnTo>
                  <a:lnTo>
                    <a:pt x="0" y="28"/>
                  </a:lnTo>
                  <a:lnTo>
                    <a:pt x="0" y="136"/>
                  </a:lnTo>
                  <a:lnTo>
                    <a:pt x="89" y="136"/>
                  </a:lnTo>
                  <a:lnTo>
                    <a:pt x="112" y="110"/>
                  </a:lnTo>
                  <a:lnTo>
                    <a:pt x="112" y="84"/>
                  </a:lnTo>
                  <a:lnTo>
                    <a:pt x="104" y="92"/>
                  </a:lnTo>
                  <a:lnTo>
                    <a:pt x="104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Rectangle 117"/>
            <p:cNvSpPr>
              <a:spLocks noChangeArrowheads="1"/>
            </p:cNvSpPr>
            <p:nvPr/>
          </p:nvSpPr>
          <p:spPr bwMode="auto">
            <a:xfrm>
              <a:off x="7589930" y="4421713"/>
              <a:ext cx="109814" cy="174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6" name="Rectangle 118"/>
            <p:cNvSpPr>
              <a:spLocks noChangeArrowheads="1"/>
            </p:cNvSpPr>
            <p:nvPr/>
          </p:nvSpPr>
          <p:spPr bwMode="auto">
            <a:xfrm>
              <a:off x="7589930" y="4461645"/>
              <a:ext cx="109814" cy="174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7" name="Rectangle 119"/>
            <p:cNvSpPr>
              <a:spLocks noChangeArrowheads="1"/>
            </p:cNvSpPr>
            <p:nvPr/>
          </p:nvSpPr>
          <p:spPr bwMode="auto">
            <a:xfrm>
              <a:off x="7589930" y="4506569"/>
              <a:ext cx="109814" cy="14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8" name="Rectangle 120"/>
            <p:cNvSpPr>
              <a:spLocks noChangeArrowheads="1"/>
            </p:cNvSpPr>
            <p:nvPr/>
          </p:nvSpPr>
          <p:spPr bwMode="auto">
            <a:xfrm>
              <a:off x="7589930" y="4548998"/>
              <a:ext cx="109814" cy="174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9" name="Group 23"/>
          <p:cNvGrpSpPr>
            <a:grpSpLocks noChangeAspect="1"/>
          </p:cNvGrpSpPr>
          <p:nvPr/>
        </p:nvGrpSpPr>
        <p:grpSpPr>
          <a:xfrm>
            <a:off x="7121920" y="2291581"/>
            <a:ext cx="612697" cy="624790"/>
            <a:chOff x="7160655" y="2178006"/>
            <a:chExt cx="379359" cy="386846"/>
          </a:xfrm>
          <a:solidFill>
            <a:schemeClr val="bg2">
              <a:lumMod val="75000"/>
            </a:schemeClr>
          </a:solidFill>
        </p:grpSpPr>
        <p:sp>
          <p:nvSpPr>
            <p:cNvPr id="51" name="Freeform 36"/>
            <p:cNvSpPr>
              <a:spLocks noEditPoints="1"/>
            </p:cNvSpPr>
            <p:nvPr/>
          </p:nvSpPr>
          <p:spPr bwMode="auto">
            <a:xfrm>
              <a:off x="7277956" y="2178006"/>
              <a:ext cx="262058" cy="262058"/>
            </a:xfrm>
            <a:custGeom>
              <a:avLst/>
              <a:gdLst>
                <a:gd name="T0" fmla="*/ 65 w 79"/>
                <a:gd name="T1" fmla="*/ 14 h 79"/>
                <a:gd name="T2" fmla="*/ 14 w 79"/>
                <a:gd name="T3" fmla="*/ 14 h 79"/>
                <a:gd name="T4" fmla="*/ 11 w 79"/>
                <a:gd name="T5" fmla="*/ 63 h 79"/>
                <a:gd name="T6" fmla="*/ 11 w 79"/>
                <a:gd name="T7" fmla="*/ 63 h 79"/>
                <a:gd name="T8" fmla="*/ 17 w 79"/>
                <a:gd name="T9" fmla="*/ 68 h 79"/>
                <a:gd name="T10" fmla="*/ 64 w 79"/>
                <a:gd name="T11" fmla="*/ 65 h 79"/>
                <a:gd name="T12" fmla="*/ 65 w 79"/>
                <a:gd name="T13" fmla="*/ 14 h 79"/>
                <a:gd name="T14" fmla="*/ 58 w 79"/>
                <a:gd name="T15" fmla="*/ 59 h 79"/>
                <a:gd name="T16" fmla="*/ 20 w 79"/>
                <a:gd name="T17" fmla="*/ 59 h 79"/>
                <a:gd name="T18" fmla="*/ 20 w 79"/>
                <a:gd name="T19" fmla="*/ 21 h 79"/>
                <a:gd name="T20" fmla="*/ 58 w 79"/>
                <a:gd name="T21" fmla="*/ 21 h 79"/>
                <a:gd name="T22" fmla="*/ 58 w 79"/>
                <a:gd name="T23" fmla="*/ 5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79">
                  <a:moveTo>
                    <a:pt x="65" y="14"/>
                  </a:moveTo>
                  <a:cubicBezTo>
                    <a:pt x="51" y="0"/>
                    <a:pt x="28" y="0"/>
                    <a:pt x="14" y="14"/>
                  </a:cubicBezTo>
                  <a:cubicBezTo>
                    <a:pt x="0" y="28"/>
                    <a:pt x="0" y="49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4" y="66"/>
                    <a:pt x="15" y="67"/>
                    <a:pt x="17" y="68"/>
                  </a:cubicBezTo>
                  <a:cubicBezTo>
                    <a:pt x="31" y="79"/>
                    <a:pt x="51" y="78"/>
                    <a:pt x="64" y="65"/>
                  </a:cubicBezTo>
                  <a:cubicBezTo>
                    <a:pt x="78" y="51"/>
                    <a:pt x="79" y="29"/>
                    <a:pt x="65" y="14"/>
                  </a:cubicBezTo>
                  <a:close/>
                  <a:moveTo>
                    <a:pt x="58" y="59"/>
                  </a:moveTo>
                  <a:cubicBezTo>
                    <a:pt x="47" y="69"/>
                    <a:pt x="30" y="69"/>
                    <a:pt x="20" y="59"/>
                  </a:cubicBezTo>
                  <a:cubicBezTo>
                    <a:pt x="9" y="48"/>
                    <a:pt x="9" y="31"/>
                    <a:pt x="20" y="21"/>
                  </a:cubicBezTo>
                  <a:cubicBezTo>
                    <a:pt x="31" y="10"/>
                    <a:pt x="48" y="10"/>
                    <a:pt x="58" y="21"/>
                  </a:cubicBezTo>
                  <a:cubicBezTo>
                    <a:pt x="69" y="31"/>
                    <a:pt x="69" y="48"/>
                    <a:pt x="58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3" name="Freeform 37"/>
            <p:cNvSpPr/>
            <p:nvPr/>
          </p:nvSpPr>
          <p:spPr bwMode="auto">
            <a:xfrm>
              <a:off x="7160655" y="2400130"/>
              <a:ext cx="159730" cy="164722"/>
            </a:xfrm>
            <a:custGeom>
              <a:avLst/>
              <a:gdLst>
                <a:gd name="T0" fmla="*/ 0 w 64"/>
                <a:gd name="T1" fmla="*/ 52 h 66"/>
                <a:gd name="T2" fmla="*/ 12 w 64"/>
                <a:gd name="T3" fmla="*/ 66 h 66"/>
                <a:gd name="T4" fmla="*/ 64 w 64"/>
                <a:gd name="T5" fmla="*/ 8 h 66"/>
                <a:gd name="T6" fmla="*/ 55 w 64"/>
                <a:gd name="T7" fmla="*/ 0 h 66"/>
                <a:gd name="T8" fmla="*/ 0 w 64"/>
                <a:gd name="T9" fmla="*/ 5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6">
                  <a:moveTo>
                    <a:pt x="0" y="52"/>
                  </a:moveTo>
                  <a:lnTo>
                    <a:pt x="12" y="66"/>
                  </a:lnTo>
                  <a:lnTo>
                    <a:pt x="64" y="8"/>
                  </a:lnTo>
                  <a:lnTo>
                    <a:pt x="55" y="0"/>
                  </a:lnTo>
                  <a:lnTo>
                    <a:pt x="0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4" name="Freeform 38"/>
            <p:cNvSpPr/>
            <p:nvPr/>
          </p:nvSpPr>
          <p:spPr bwMode="auto">
            <a:xfrm>
              <a:off x="7412728" y="2265358"/>
              <a:ext cx="99831" cy="119797"/>
            </a:xfrm>
            <a:custGeom>
              <a:avLst/>
              <a:gdLst>
                <a:gd name="T0" fmla="*/ 16 w 30"/>
                <a:gd name="T1" fmla="*/ 0 h 36"/>
                <a:gd name="T2" fmla="*/ 0 w 30"/>
                <a:gd name="T3" fmla="*/ 34 h 36"/>
                <a:gd name="T4" fmla="*/ 6 w 30"/>
                <a:gd name="T5" fmla="*/ 36 h 36"/>
                <a:gd name="T6" fmla="*/ 16 w 30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36">
                  <a:moveTo>
                    <a:pt x="16" y="0"/>
                  </a:moveTo>
                  <a:cubicBezTo>
                    <a:pt x="20" y="26"/>
                    <a:pt x="0" y="34"/>
                    <a:pt x="0" y="34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30" y="21"/>
                    <a:pt x="16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5" name="Group 27"/>
          <p:cNvGrpSpPr>
            <a:grpSpLocks noChangeAspect="1"/>
          </p:cNvGrpSpPr>
          <p:nvPr/>
        </p:nvGrpSpPr>
        <p:grpSpPr>
          <a:xfrm>
            <a:off x="1983890" y="3710822"/>
            <a:ext cx="640026" cy="563468"/>
            <a:chOff x="6040049" y="4182118"/>
            <a:chExt cx="521619" cy="459224"/>
          </a:xfrm>
          <a:solidFill>
            <a:schemeClr val="bg2">
              <a:lumMod val="75000"/>
            </a:schemeClr>
          </a:solidFill>
        </p:grpSpPr>
        <p:sp>
          <p:nvSpPr>
            <p:cNvPr id="67" name="Freeform 84"/>
            <p:cNvSpPr/>
            <p:nvPr/>
          </p:nvSpPr>
          <p:spPr bwMode="auto">
            <a:xfrm>
              <a:off x="6087469" y="4202084"/>
              <a:ext cx="194671" cy="419291"/>
            </a:xfrm>
            <a:custGeom>
              <a:avLst/>
              <a:gdLst>
                <a:gd name="T0" fmla="*/ 52 w 59"/>
                <a:gd name="T1" fmla="*/ 5 h 126"/>
                <a:gd name="T2" fmla="*/ 9 w 59"/>
                <a:gd name="T3" fmla="*/ 38 h 126"/>
                <a:gd name="T4" fmla="*/ 0 w 59"/>
                <a:gd name="T5" fmla="*/ 39 h 126"/>
                <a:gd name="T6" fmla="*/ 0 w 59"/>
                <a:gd name="T7" fmla="*/ 86 h 126"/>
                <a:gd name="T8" fmla="*/ 9 w 59"/>
                <a:gd name="T9" fmla="*/ 88 h 126"/>
                <a:gd name="T10" fmla="*/ 51 w 59"/>
                <a:gd name="T11" fmla="*/ 119 h 126"/>
                <a:gd name="T12" fmla="*/ 59 w 59"/>
                <a:gd name="T13" fmla="*/ 119 h 126"/>
                <a:gd name="T14" fmla="*/ 59 w 59"/>
                <a:gd name="T15" fmla="*/ 5 h 126"/>
                <a:gd name="T16" fmla="*/ 52 w 59"/>
                <a:gd name="T17" fmla="*/ 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126">
                  <a:moveTo>
                    <a:pt x="52" y="5"/>
                  </a:moveTo>
                  <a:cubicBezTo>
                    <a:pt x="9" y="38"/>
                    <a:pt x="9" y="38"/>
                    <a:pt x="9" y="38"/>
                  </a:cubicBezTo>
                  <a:cubicBezTo>
                    <a:pt x="9" y="38"/>
                    <a:pt x="5" y="38"/>
                    <a:pt x="0" y="39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" y="87"/>
                    <a:pt x="9" y="88"/>
                    <a:pt x="9" y="88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9"/>
                    <a:pt x="59" y="126"/>
                    <a:pt x="59" y="119"/>
                  </a:cubicBezTo>
                  <a:cubicBezTo>
                    <a:pt x="59" y="112"/>
                    <a:pt x="59" y="11"/>
                    <a:pt x="59" y="5"/>
                  </a:cubicBezTo>
                  <a:cubicBezTo>
                    <a:pt x="59" y="0"/>
                    <a:pt x="52" y="5"/>
                    <a:pt x="5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8" name="Freeform 85"/>
            <p:cNvSpPr/>
            <p:nvPr/>
          </p:nvSpPr>
          <p:spPr bwMode="auto">
            <a:xfrm>
              <a:off x="6040049" y="4339353"/>
              <a:ext cx="27454" cy="147252"/>
            </a:xfrm>
            <a:custGeom>
              <a:avLst/>
              <a:gdLst>
                <a:gd name="T0" fmla="*/ 0 w 8"/>
                <a:gd name="T1" fmla="*/ 8 h 44"/>
                <a:gd name="T2" fmla="*/ 0 w 8"/>
                <a:gd name="T3" fmla="*/ 38 h 44"/>
                <a:gd name="T4" fmla="*/ 8 w 8"/>
                <a:gd name="T5" fmla="*/ 44 h 44"/>
                <a:gd name="T6" fmla="*/ 8 w 8"/>
                <a:gd name="T7" fmla="*/ 0 h 44"/>
                <a:gd name="T8" fmla="*/ 0 w 8"/>
                <a:gd name="T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4">
                  <a:moveTo>
                    <a:pt x="0" y="8"/>
                  </a:moveTo>
                  <a:cubicBezTo>
                    <a:pt x="0" y="16"/>
                    <a:pt x="0" y="32"/>
                    <a:pt x="0" y="38"/>
                  </a:cubicBezTo>
                  <a:cubicBezTo>
                    <a:pt x="0" y="40"/>
                    <a:pt x="4" y="42"/>
                    <a:pt x="8" y="4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2"/>
                    <a:pt x="0" y="4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1" name="Freeform 86"/>
            <p:cNvSpPr/>
            <p:nvPr/>
          </p:nvSpPr>
          <p:spPr bwMode="auto">
            <a:xfrm>
              <a:off x="6329559" y="4296924"/>
              <a:ext cx="77370" cy="229612"/>
            </a:xfrm>
            <a:custGeom>
              <a:avLst/>
              <a:gdLst>
                <a:gd name="T0" fmla="*/ 10 w 23"/>
                <a:gd name="T1" fmla="*/ 2 h 69"/>
                <a:gd name="T2" fmla="*/ 2 w 23"/>
                <a:gd name="T3" fmla="*/ 2 h 69"/>
                <a:gd name="T4" fmla="*/ 2 w 23"/>
                <a:gd name="T5" fmla="*/ 10 h 69"/>
                <a:gd name="T6" fmla="*/ 12 w 23"/>
                <a:gd name="T7" fmla="*/ 35 h 69"/>
                <a:gd name="T8" fmla="*/ 2 w 23"/>
                <a:gd name="T9" fmla="*/ 60 h 69"/>
                <a:gd name="T10" fmla="*/ 2 w 23"/>
                <a:gd name="T11" fmla="*/ 67 h 69"/>
                <a:gd name="T12" fmla="*/ 6 w 23"/>
                <a:gd name="T13" fmla="*/ 69 h 69"/>
                <a:gd name="T14" fmla="*/ 10 w 23"/>
                <a:gd name="T15" fmla="*/ 67 h 69"/>
                <a:gd name="T16" fmla="*/ 23 w 23"/>
                <a:gd name="T17" fmla="*/ 35 h 69"/>
                <a:gd name="T18" fmla="*/ 10 w 23"/>
                <a:gd name="T19" fmla="*/ 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69">
                  <a:moveTo>
                    <a:pt x="10" y="2"/>
                  </a:moveTo>
                  <a:cubicBezTo>
                    <a:pt x="7" y="0"/>
                    <a:pt x="4" y="0"/>
                    <a:pt x="2" y="2"/>
                  </a:cubicBezTo>
                  <a:cubicBezTo>
                    <a:pt x="0" y="4"/>
                    <a:pt x="0" y="8"/>
                    <a:pt x="2" y="10"/>
                  </a:cubicBezTo>
                  <a:cubicBezTo>
                    <a:pt x="9" y="17"/>
                    <a:pt x="12" y="26"/>
                    <a:pt x="12" y="35"/>
                  </a:cubicBezTo>
                  <a:cubicBezTo>
                    <a:pt x="12" y="44"/>
                    <a:pt x="9" y="53"/>
                    <a:pt x="2" y="60"/>
                  </a:cubicBezTo>
                  <a:cubicBezTo>
                    <a:pt x="0" y="62"/>
                    <a:pt x="0" y="65"/>
                    <a:pt x="2" y="67"/>
                  </a:cubicBezTo>
                  <a:cubicBezTo>
                    <a:pt x="3" y="68"/>
                    <a:pt x="4" y="69"/>
                    <a:pt x="6" y="69"/>
                  </a:cubicBezTo>
                  <a:cubicBezTo>
                    <a:pt x="7" y="69"/>
                    <a:pt x="9" y="68"/>
                    <a:pt x="10" y="67"/>
                  </a:cubicBezTo>
                  <a:cubicBezTo>
                    <a:pt x="19" y="58"/>
                    <a:pt x="23" y="47"/>
                    <a:pt x="23" y="35"/>
                  </a:cubicBezTo>
                  <a:cubicBezTo>
                    <a:pt x="23" y="23"/>
                    <a:pt x="19" y="11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2" name="Freeform 87"/>
            <p:cNvSpPr/>
            <p:nvPr/>
          </p:nvSpPr>
          <p:spPr bwMode="auto">
            <a:xfrm>
              <a:off x="6376980" y="4239521"/>
              <a:ext cx="102328" cy="341923"/>
            </a:xfrm>
            <a:custGeom>
              <a:avLst/>
              <a:gdLst>
                <a:gd name="T0" fmla="*/ 10 w 31"/>
                <a:gd name="T1" fmla="*/ 2 h 103"/>
                <a:gd name="T2" fmla="*/ 3 w 31"/>
                <a:gd name="T3" fmla="*/ 2 h 103"/>
                <a:gd name="T4" fmla="*/ 3 w 31"/>
                <a:gd name="T5" fmla="*/ 10 h 103"/>
                <a:gd name="T6" fmla="*/ 20 w 31"/>
                <a:gd name="T7" fmla="*/ 52 h 103"/>
                <a:gd name="T8" fmla="*/ 3 w 31"/>
                <a:gd name="T9" fmla="*/ 94 h 103"/>
                <a:gd name="T10" fmla="*/ 3 w 31"/>
                <a:gd name="T11" fmla="*/ 102 h 103"/>
                <a:gd name="T12" fmla="*/ 6 w 31"/>
                <a:gd name="T13" fmla="*/ 103 h 103"/>
                <a:gd name="T14" fmla="*/ 10 w 31"/>
                <a:gd name="T15" fmla="*/ 102 h 103"/>
                <a:gd name="T16" fmla="*/ 31 w 31"/>
                <a:gd name="T17" fmla="*/ 52 h 103"/>
                <a:gd name="T18" fmla="*/ 10 w 31"/>
                <a:gd name="T19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03">
                  <a:moveTo>
                    <a:pt x="10" y="2"/>
                  </a:moveTo>
                  <a:cubicBezTo>
                    <a:pt x="8" y="0"/>
                    <a:pt x="5" y="0"/>
                    <a:pt x="3" y="2"/>
                  </a:cubicBezTo>
                  <a:cubicBezTo>
                    <a:pt x="0" y="4"/>
                    <a:pt x="0" y="8"/>
                    <a:pt x="3" y="10"/>
                  </a:cubicBezTo>
                  <a:cubicBezTo>
                    <a:pt x="14" y="21"/>
                    <a:pt x="20" y="37"/>
                    <a:pt x="20" y="52"/>
                  </a:cubicBezTo>
                  <a:cubicBezTo>
                    <a:pt x="20" y="67"/>
                    <a:pt x="14" y="82"/>
                    <a:pt x="3" y="94"/>
                  </a:cubicBezTo>
                  <a:cubicBezTo>
                    <a:pt x="0" y="96"/>
                    <a:pt x="0" y="100"/>
                    <a:pt x="3" y="102"/>
                  </a:cubicBezTo>
                  <a:cubicBezTo>
                    <a:pt x="4" y="103"/>
                    <a:pt x="5" y="103"/>
                    <a:pt x="6" y="103"/>
                  </a:cubicBezTo>
                  <a:cubicBezTo>
                    <a:pt x="8" y="103"/>
                    <a:pt x="9" y="103"/>
                    <a:pt x="10" y="102"/>
                  </a:cubicBezTo>
                  <a:cubicBezTo>
                    <a:pt x="24" y="88"/>
                    <a:pt x="31" y="70"/>
                    <a:pt x="31" y="52"/>
                  </a:cubicBezTo>
                  <a:cubicBezTo>
                    <a:pt x="31" y="34"/>
                    <a:pt x="24" y="16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3" name="Freeform 88"/>
            <p:cNvSpPr/>
            <p:nvPr/>
          </p:nvSpPr>
          <p:spPr bwMode="auto">
            <a:xfrm>
              <a:off x="6436879" y="4182118"/>
              <a:ext cx="124789" cy="459224"/>
            </a:xfrm>
            <a:custGeom>
              <a:avLst/>
              <a:gdLst>
                <a:gd name="T0" fmla="*/ 10 w 38"/>
                <a:gd name="T1" fmla="*/ 2 h 138"/>
                <a:gd name="T2" fmla="*/ 2 w 38"/>
                <a:gd name="T3" fmla="*/ 2 h 138"/>
                <a:gd name="T4" fmla="*/ 2 w 38"/>
                <a:gd name="T5" fmla="*/ 9 h 138"/>
                <a:gd name="T6" fmla="*/ 27 w 38"/>
                <a:gd name="T7" fmla="*/ 69 h 138"/>
                <a:gd name="T8" fmla="*/ 2 w 38"/>
                <a:gd name="T9" fmla="*/ 128 h 138"/>
                <a:gd name="T10" fmla="*/ 2 w 38"/>
                <a:gd name="T11" fmla="*/ 136 h 138"/>
                <a:gd name="T12" fmla="*/ 6 w 38"/>
                <a:gd name="T13" fmla="*/ 138 h 138"/>
                <a:gd name="T14" fmla="*/ 10 w 38"/>
                <a:gd name="T15" fmla="*/ 136 h 138"/>
                <a:gd name="T16" fmla="*/ 38 w 38"/>
                <a:gd name="T17" fmla="*/ 69 h 138"/>
                <a:gd name="T18" fmla="*/ 10 w 38"/>
                <a:gd name="T19" fmla="*/ 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38">
                  <a:moveTo>
                    <a:pt x="10" y="2"/>
                  </a:moveTo>
                  <a:cubicBezTo>
                    <a:pt x="8" y="0"/>
                    <a:pt x="5" y="0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19" y="26"/>
                    <a:pt x="27" y="47"/>
                    <a:pt x="27" y="69"/>
                  </a:cubicBezTo>
                  <a:cubicBezTo>
                    <a:pt x="27" y="90"/>
                    <a:pt x="19" y="112"/>
                    <a:pt x="2" y="128"/>
                  </a:cubicBezTo>
                  <a:cubicBezTo>
                    <a:pt x="0" y="130"/>
                    <a:pt x="0" y="134"/>
                    <a:pt x="2" y="136"/>
                  </a:cubicBezTo>
                  <a:cubicBezTo>
                    <a:pt x="4" y="137"/>
                    <a:pt x="5" y="138"/>
                    <a:pt x="6" y="138"/>
                  </a:cubicBezTo>
                  <a:cubicBezTo>
                    <a:pt x="8" y="138"/>
                    <a:pt x="9" y="137"/>
                    <a:pt x="10" y="136"/>
                  </a:cubicBezTo>
                  <a:cubicBezTo>
                    <a:pt x="29" y="117"/>
                    <a:pt x="38" y="93"/>
                    <a:pt x="38" y="69"/>
                  </a:cubicBezTo>
                  <a:cubicBezTo>
                    <a:pt x="38" y="45"/>
                    <a:pt x="29" y="2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26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74" name="Freeform 21"/>
          <p:cNvSpPr>
            <a:spLocks noChangeAspect="1" noEditPoints="1"/>
          </p:cNvSpPr>
          <p:nvPr/>
        </p:nvSpPr>
        <p:spPr bwMode="auto">
          <a:xfrm>
            <a:off x="9497081" y="1728893"/>
            <a:ext cx="612305" cy="545060"/>
          </a:xfrm>
          <a:custGeom>
            <a:avLst/>
            <a:gdLst>
              <a:gd name="T0" fmla="*/ 62 w 401"/>
              <a:gd name="T1" fmla="*/ 116 h 357"/>
              <a:gd name="T2" fmla="*/ 117 w 401"/>
              <a:gd name="T3" fmla="*/ 135 h 357"/>
              <a:gd name="T4" fmla="*/ 124 w 401"/>
              <a:gd name="T5" fmla="*/ 133 h 357"/>
              <a:gd name="T6" fmla="*/ 155 w 401"/>
              <a:gd name="T7" fmla="*/ 106 h 357"/>
              <a:gd name="T8" fmla="*/ 156 w 401"/>
              <a:gd name="T9" fmla="*/ 100 h 357"/>
              <a:gd name="T10" fmla="*/ 141 w 401"/>
              <a:gd name="T11" fmla="*/ 81 h 357"/>
              <a:gd name="T12" fmla="*/ 219 w 401"/>
              <a:gd name="T13" fmla="*/ 1 h 357"/>
              <a:gd name="T14" fmla="*/ 160 w 401"/>
              <a:gd name="T15" fmla="*/ 1 h 357"/>
              <a:gd name="T16" fmla="*/ 86 w 401"/>
              <a:gd name="T17" fmla="*/ 39 h 357"/>
              <a:gd name="T18" fmla="*/ 55 w 401"/>
              <a:gd name="T19" fmla="*/ 63 h 357"/>
              <a:gd name="T20" fmla="*/ 43 w 401"/>
              <a:gd name="T21" fmla="*/ 90 h 357"/>
              <a:gd name="T22" fmla="*/ 18 w 401"/>
              <a:gd name="T23" fmla="*/ 98 h 357"/>
              <a:gd name="T24" fmla="*/ 3 w 401"/>
              <a:gd name="T25" fmla="*/ 110 h 357"/>
              <a:gd name="T26" fmla="*/ 2 w 401"/>
              <a:gd name="T27" fmla="*/ 120 h 357"/>
              <a:gd name="T28" fmla="*/ 30 w 401"/>
              <a:gd name="T29" fmla="*/ 150 h 357"/>
              <a:gd name="T30" fmla="*/ 41 w 401"/>
              <a:gd name="T31" fmla="*/ 152 h 357"/>
              <a:gd name="T32" fmla="*/ 55 w 401"/>
              <a:gd name="T33" fmla="*/ 139 h 357"/>
              <a:gd name="T34" fmla="*/ 62 w 401"/>
              <a:gd name="T35" fmla="*/ 116 h 357"/>
              <a:gd name="T36" fmla="*/ 177 w 401"/>
              <a:gd name="T37" fmla="*/ 126 h 357"/>
              <a:gd name="T38" fmla="*/ 169 w 401"/>
              <a:gd name="T39" fmla="*/ 125 h 357"/>
              <a:gd name="T40" fmla="*/ 140 w 401"/>
              <a:gd name="T41" fmla="*/ 150 h 357"/>
              <a:gd name="T42" fmla="*/ 139 w 401"/>
              <a:gd name="T43" fmla="*/ 158 h 357"/>
              <a:gd name="T44" fmla="*/ 305 w 401"/>
              <a:gd name="T45" fmla="*/ 347 h 357"/>
              <a:gd name="T46" fmla="*/ 320 w 401"/>
              <a:gd name="T47" fmla="*/ 348 h 357"/>
              <a:gd name="T48" fmla="*/ 340 w 401"/>
              <a:gd name="T49" fmla="*/ 332 h 357"/>
              <a:gd name="T50" fmla="*/ 341 w 401"/>
              <a:gd name="T51" fmla="*/ 317 h 357"/>
              <a:gd name="T52" fmla="*/ 177 w 401"/>
              <a:gd name="T53" fmla="*/ 126 h 357"/>
              <a:gd name="T54" fmla="*/ 398 w 401"/>
              <a:gd name="T55" fmla="*/ 46 h 357"/>
              <a:gd name="T56" fmla="*/ 389 w 401"/>
              <a:gd name="T57" fmla="*/ 42 h 357"/>
              <a:gd name="T58" fmla="*/ 369 w 401"/>
              <a:gd name="T59" fmla="*/ 72 h 357"/>
              <a:gd name="T60" fmla="*/ 331 w 401"/>
              <a:gd name="T61" fmla="*/ 80 h 357"/>
              <a:gd name="T62" fmla="*/ 320 w 401"/>
              <a:gd name="T63" fmla="*/ 45 h 357"/>
              <a:gd name="T64" fmla="*/ 338 w 401"/>
              <a:gd name="T65" fmla="*/ 13 h 357"/>
              <a:gd name="T66" fmla="*/ 330 w 401"/>
              <a:gd name="T67" fmla="*/ 6 h 357"/>
              <a:gd name="T68" fmla="*/ 274 w 401"/>
              <a:gd name="T69" fmla="*/ 51 h 357"/>
              <a:gd name="T70" fmla="*/ 257 w 401"/>
              <a:gd name="T71" fmla="*/ 121 h 357"/>
              <a:gd name="T72" fmla="*/ 230 w 401"/>
              <a:gd name="T73" fmla="*/ 149 h 357"/>
              <a:gd name="T74" fmla="*/ 257 w 401"/>
              <a:gd name="T75" fmla="*/ 181 h 357"/>
              <a:gd name="T76" fmla="*/ 290 w 401"/>
              <a:gd name="T77" fmla="*/ 149 h 357"/>
              <a:gd name="T78" fmla="*/ 330 w 401"/>
              <a:gd name="T79" fmla="*/ 137 h 357"/>
              <a:gd name="T80" fmla="*/ 391 w 401"/>
              <a:gd name="T81" fmla="*/ 112 h 357"/>
              <a:gd name="T82" fmla="*/ 398 w 401"/>
              <a:gd name="T83" fmla="*/ 46 h 357"/>
              <a:gd name="T84" fmla="*/ 55 w 401"/>
              <a:gd name="T85" fmla="*/ 319 h 357"/>
              <a:gd name="T86" fmla="*/ 55 w 401"/>
              <a:gd name="T87" fmla="*/ 334 h 357"/>
              <a:gd name="T88" fmla="*/ 74 w 401"/>
              <a:gd name="T89" fmla="*/ 353 h 357"/>
              <a:gd name="T90" fmla="*/ 89 w 401"/>
              <a:gd name="T91" fmla="*/ 351 h 357"/>
              <a:gd name="T92" fmla="*/ 187 w 401"/>
              <a:gd name="T93" fmla="*/ 254 h 357"/>
              <a:gd name="T94" fmla="*/ 157 w 401"/>
              <a:gd name="T95" fmla="*/ 220 h 357"/>
              <a:gd name="T96" fmla="*/ 55 w 401"/>
              <a:gd name="T97" fmla="*/ 319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01" h="357">
                <a:moveTo>
                  <a:pt x="62" y="116"/>
                </a:moveTo>
                <a:cubicBezTo>
                  <a:pt x="81" y="101"/>
                  <a:pt x="97" y="111"/>
                  <a:pt x="117" y="135"/>
                </a:cubicBezTo>
                <a:cubicBezTo>
                  <a:pt x="120" y="138"/>
                  <a:pt x="123" y="135"/>
                  <a:pt x="124" y="133"/>
                </a:cubicBezTo>
                <a:cubicBezTo>
                  <a:pt x="126" y="132"/>
                  <a:pt x="154" y="107"/>
                  <a:pt x="155" y="106"/>
                </a:cubicBezTo>
                <a:cubicBezTo>
                  <a:pt x="156" y="105"/>
                  <a:pt x="158" y="102"/>
                  <a:pt x="156" y="100"/>
                </a:cubicBezTo>
                <a:cubicBezTo>
                  <a:pt x="154" y="98"/>
                  <a:pt x="146" y="88"/>
                  <a:pt x="141" y="81"/>
                </a:cubicBezTo>
                <a:cubicBezTo>
                  <a:pt x="105" y="34"/>
                  <a:pt x="240" y="2"/>
                  <a:pt x="219" y="1"/>
                </a:cubicBezTo>
                <a:cubicBezTo>
                  <a:pt x="208" y="1"/>
                  <a:pt x="166" y="0"/>
                  <a:pt x="160" y="1"/>
                </a:cubicBezTo>
                <a:cubicBezTo>
                  <a:pt x="134" y="4"/>
                  <a:pt x="102" y="28"/>
                  <a:pt x="86" y="39"/>
                </a:cubicBezTo>
                <a:cubicBezTo>
                  <a:pt x="64" y="53"/>
                  <a:pt x="57" y="62"/>
                  <a:pt x="55" y="63"/>
                </a:cubicBezTo>
                <a:cubicBezTo>
                  <a:pt x="49" y="68"/>
                  <a:pt x="54" y="80"/>
                  <a:pt x="43" y="90"/>
                </a:cubicBezTo>
                <a:cubicBezTo>
                  <a:pt x="32" y="100"/>
                  <a:pt x="25" y="92"/>
                  <a:pt x="18" y="98"/>
                </a:cubicBezTo>
                <a:cubicBezTo>
                  <a:pt x="15" y="101"/>
                  <a:pt x="5" y="108"/>
                  <a:pt x="3" y="110"/>
                </a:cubicBezTo>
                <a:cubicBezTo>
                  <a:pt x="0" y="113"/>
                  <a:pt x="0" y="117"/>
                  <a:pt x="2" y="120"/>
                </a:cubicBezTo>
                <a:cubicBezTo>
                  <a:pt x="2" y="120"/>
                  <a:pt x="28" y="148"/>
                  <a:pt x="30" y="150"/>
                </a:cubicBezTo>
                <a:cubicBezTo>
                  <a:pt x="32" y="153"/>
                  <a:pt x="38" y="155"/>
                  <a:pt x="41" y="152"/>
                </a:cubicBezTo>
                <a:cubicBezTo>
                  <a:pt x="45" y="149"/>
                  <a:pt x="54" y="141"/>
                  <a:pt x="55" y="139"/>
                </a:cubicBezTo>
                <a:cubicBezTo>
                  <a:pt x="57" y="138"/>
                  <a:pt x="54" y="122"/>
                  <a:pt x="62" y="116"/>
                </a:cubicBezTo>
                <a:close/>
                <a:moveTo>
                  <a:pt x="177" y="126"/>
                </a:moveTo>
                <a:cubicBezTo>
                  <a:pt x="174" y="123"/>
                  <a:pt x="171" y="123"/>
                  <a:pt x="169" y="125"/>
                </a:cubicBezTo>
                <a:cubicBezTo>
                  <a:pt x="140" y="150"/>
                  <a:pt x="140" y="150"/>
                  <a:pt x="140" y="150"/>
                </a:cubicBezTo>
                <a:cubicBezTo>
                  <a:pt x="138" y="152"/>
                  <a:pt x="137" y="156"/>
                  <a:pt x="139" y="158"/>
                </a:cubicBezTo>
                <a:cubicBezTo>
                  <a:pt x="305" y="347"/>
                  <a:pt x="305" y="347"/>
                  <a:pt x="305" y="347"/>
                </a:cubicBezTo>
                <a:cubicBezTo>
                  <a:pt x="309" y="352"/>
                  <a:pt x="316" y="352"/>
                  <a:pt x="320" y="348"/>
                </a:cubicBezTo>
                <a:cubicBezTo>
                  <a:pt x="340" y="332"/>
                  <a:pt x="340" y="332"/>
                  <a:pt x="340" y="332"/>
                </a:cubicBezTo>
                <a:cubicBezTo>
                  <a:pt x="344" y="328"/>
                  <a:pt x="345" y="321"/>
                  <a:pt x="341" y="317"/>
                </a:cubicBezTo>
                <a:lnTo>
                  <a:pt x="177" y="126"/>
                </a:lnTo>
                <a:close/>
                <a:moveTo>
                  <a:pt x="398" y="46"/>
                </a:moveTo>
                <a:cubicBezTo>
                  <a:pt x="396" y="36"/>
                  <a:pt x="391" y="38"/>
                  <a:pt x="389" y="42"/>
                </a:cubicBezTo>
                <a:cubicBezTo>
                  <a:pt x="386" y="46"/>
                  <a:pt x="374" y="64"/>
                  <a:pt x="369" y="72"/>
                </a:cubicBezTo>
                <a:cubicBezTo>
                  <a:pt x="364" y="80"/>
                  <a:pt x="353" y="96"/>
                  <a:pt x="331" y="80"/>
                </a:cubicBezTo>
                <a:cubicBezTo>
                  <a:pt x="308" y="64"/>
                  <a:pt x="316" y="53"/>
                  <a:pt x="320" y="45"/>
                </a:cubicBezTo>
                <a:cubicBezTo>
                  <a:pt x="324" y="38"/>
                  <a:pt x="336" y="16"/>
                  <a:pt x="338" y="13"/>
                </a:cubicBezTo>
                <a:cubicBezTo>
                  <a:pt x="340" y="11"/>
                  <a:pt x="338" y="3"/>
                  <a:pt x="330" y="6"/>
                </a:cubicBezTo>
                <a:cubicBezTo>
                  <a:pt x="323" y="9"/>
                  <a:pt x="280" y="27"/>
                  <a:pt x="274" y="51"/>
                </a:cubicBezTo>
                <a:cubicBezTo>
                  <a:pt x="268" y="76"/>
                  <a:pt x="279" y="99"/>
                  <a:pt x="257" y="121"/>
                </a:cubicBezTo>
                <a:cubicBezTo>
                  <a:pt x="230" y="149"/>
                  <a:pt x="230" y="149"/>
                  <a:pt x="230" y="149"/>
                </a:cubicBezTo>
                <a:cubicBezTo>
                  <a:pt x="257" y="181"/>
                  <a:pt x="257" y="181"/>
                  <a:pt x="257" y="181"/>
                </a:cubicBezTo>
                <a:cubicBezTo>
                  <a:pt x="290" y="149"/>
                  <a:pt x="290" y="149"/>
                  <a:pt x="290" y="149"/>
                </a:cubicBezTo>
                <a:cubicBezTo>
                  <a:pt x="298" y="141"/>
                  <a:pt x="315" y="134"/>
                  <a:pt x="330" y="137"/>
                </a:cubicBezTo>
                <a:cubicBezTo>
                  <a:pt x="363" y="144"/>
                  <a:pt x="381" y="132"/>
                  <a:pt x="391" y="112"/>
                </a:cubicBezTo>
                <a:cubicBezTo>
                  <a:pt x="401" y="94"/>
                  <a:pt x="399" y="56"/>
                  <a:pt x="398" y="46"/>
                </a:cubicBezTo>
                <a:close/>
                <a:moveTo>
                  <a:pt x="55" y="319"/>
                </a:moveTo>
                <a:cubicBezTo>
                  <a:pt x="50" y="323"/>
                  <a:pt x="50" y="330"/>
                  <a:pt x="55" y="334"/>
                </a:cubicBezTo>
                <a:cubicBezTo>
                  <a:pt x="74" y="353"/>
                  <a:pt x="74" y="353"/>
                  <a:pt x="74" y="353"/>
                </a:cubicBezTo>
                <a:cubicBezTo>
                  <a:pt x="78" y="357"/>
                  <a:pt x="84" y="355"/>
                  <a:pt x="89" y="351"/>
                </a:cubicBezTo>
                <a:cubicBezTo>
                  <a:pt x="187" y="254"/>
                  <a:pt x="187" y="254"/>
                  <a:pt x="187" y="254"/>
                </a:cubicBezTo>
                <a:cubicBezTo>
                  <a:pt x="157" y="220"/>
                  <a:pt x="157" y="220"/>
                  <a:pt x="157" y="220"/>
                </a:cubicBezTo>
                <a:lnTo>
                  <a:pt x="55" y="319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82296" tIns="41148" rIns="82296" bIns="41148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65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098446" y="2503204"/>
            <a:ext cx="1409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/>
                </a:solidFill>
              </a:rPr>
              <a:t>您的内容</a:t>
            </a:r>
            <a:endParaRPr lang="zh-CN" altLang="en-US" sz="2400" dirty="0">
              <a:solidFill>
                <a:schemeClr val="bg2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6686976" y="3161674"/>
            <a:ext cx="1409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/>
                </a:solidFill>
              </a:rPr>
              <a:t>您的内容</a:t>
            </a:r>
            <a:endParaRPr lang="zh-CN" altLang="en-US" sz="2400" dirty="0">
              <a:solidFill>
                <a:schemeClr val="bg2"/>
              </a:solidFill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4128523" y="3826177"/>
            <a:ext cx="1409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/>
                </a:solidFill>
              </a:rPr>
              <a:t>您的内容</a:t>
            </a:r>
            <a:endParaRPr lang="zh-CN" altLang="en-US" sz="2400" dirty="0">
              <a:solidFill>
                <a:schemeClr val="bg2"/>
              </a:solidFill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1601110" y="4543462"/>
            <a:ext cx="1409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/>
                </a:solidFill>
              </a:rPr>
              <a:t>您的内容</a:t>
            </a:r>
            <a:endParaRPr lang="zh-CN" altLang="en-US" sz="24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23" name="文本框 22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24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9209643" y="3911636"/>
            <a:ext cx="2094266" cy="2029085"/>
            <a:chOff x="9210325" y="3478529"/>
            <a:chExt cx="2055028" cy="2029085"/>
          </a:xfrm>
          <a:solidFill>
            <a:schemeClr val="accent2">
              <a:alpha val="56000"/>
            </a:schemeClr>
          </a:solidFill>
        </p:grpSpPr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72" t="2291" r="14786" b="9690"/>
            <a:stretch>
              <a:fillRect/>
            </a:stretch>
          </p:blipFill>
          <p:spPr>
            <a:xfrm>
              <a:off x="9210325" y="3478529"/>
              <a:ext cx="2055028" cy="2029085"/>
            </a:xfrm>
            <a:custGeom>
              <a:avLst/>
              <a:gdLst>
                <a:gd name="connsiteX0" fmla="*/ 0 w 2055028"/>
                <a:gd name="connsiteY0" fmla="*/ 0 h 2055028"/>
                <a:gd name="connsiteX1" fmla="*/ 2055028 w 2055028"/>
                <a:gd name="connsiteY1" fmla="*/ 0 h 2055028"/>
                <a:gd name="connsiteX2" fmla="*/ 2055028 w 2055028"/>
                <a:gd name="connsiteY2" fmla="*/ 2055028 h 2055028"/>
                <a:gd name="connsiteX3" fmla="*/ 0 w 2055028"/>
                <a:gd name="connsiteY3" fmla="*/ 2055028 h 205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55028" h="2055028">
                  <a:moveTo>
                    <a:pt x="0" y="0"/>
                  </a:moveTo>
                  <a:lnTo>
                    <a:pt x="2055028" y="0"/>
                  </a:lnTo>
                  <a:lnTo>
                    <a:pt x="2055028" y="2055028"/>
                  </a:lnTo>
                  <a:lnTo>
                    <a:pt x="0" y="2055028"/>
                  </a:lnTo>
                  <a:close/>
                </a:path>
              </a:pathLst>
            </a:custGeom>
            <a:grpFill/>
          </p:spPr>
        </p:pic>
        <p:sp>
          <p:nvSpPr>
            <p:cNvPr id="25" name="Rectángulo 15"/>
            <p:cNvSpPr/>
            <p:nvPr/>
          </p:nvSpPr>
          <p:spPr>
            <a:xfrm>
              <a:off x="9210325" y="3478529"/>
              <a:ext cx="2055028" cy="20290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cs typeface="+mn-ea"/>
                <a:sym typeface="+mn-lt"/>
              </a:endParaRPr>
            </a:p>
          </p:txBody>
        </p:sp>
      </p:grpSp>
      <p:sp>
        <p:nvSpPr>
          <p:cNvPr id="26" name="Rectángulo 7"/>
          <p:cNvSpPr/>
          <p:nvPr/>
        </p:nvSpPr>
        <p:spPr>
          <a:xfrm>
            <a:off x="854715" y="1788711"/>
            <a:ext cx="4110056" cy="20550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cs typeface="+mn-ea"/>
              <a:sym typeface="+mn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5034539" y="1788710"/>
            <a:ext cx="2036655" cy="2055029"/>
            <a:chOff x="5081001" y="1373971"/>
            <a:chExt cx="2009243" cy="2055029"/>
          </a:xfrm>
          <a:solidFill>
            <a:schemeClr val="accent1"/>
          </a:solidFill>
        </p:grpSpPr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02" t="2931" r="18831" b="6176"/>
            <a:stretch>
              <a:fillRect/>
            </a:stretch>
          </p:blipFill>
          <p:spPr>
            <a:xfrm>
              <a:off x="5083381" y="1373971"/>
              <a:ext cx="2006863" cy="2055029"/>
            </a:xfrm>
            <a:custGeom>
              <a:avLst/>
              <a:gdLst>
                <a:gd name="connsiteX0" fmla="*/ 0 w 2055028"/>
                <a:gd name="connsiteY0" fmla="*/ 0 h 2055028"/>
                <a:gd name="connsiteX1" fmla="*/ 2055028 w 2055028"/>
                <a:gd name="connsiteY1" fmla="*/ 0 h 2055028"/>
                <a:gd name="connsiteX2" fmla="*/ 2055028 w 2055028"/>
                <a:gd name="connsiteY2" fmla="*/ 2055028 h 2055028"/>
                <a:gd name="connsiteX3" fmla="*/ 0 w 2055028"/>
                <a:gd name="connsiteY3" fmla="*/ 2055028 h 205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55028" h="2055028">
                  <a:moveTo>
                    <a:pt x="0" y="0"/>
                  </a:moveTo>
                  <a:lnTo>
                    <a:pt x="2055028" y="0"/>
                  </a:lnTo>
                  <a:lnTo>
                    <a:pt x="2055028" y="2055028"/>
                  </a:lnTo>
                  <a:lnTo>
                    <a:pt x="0" y="2055028"/>
                  </a:lnTo>
                  <a:close/>
                </a:path>
              </a:pathLst>
            </a:custGeom>
            <a:grpFill/>
          </p:spPr>
        </p:pic>
        <p:sp>
          <p:nvSpPr>
            <p:cNvPr id="30" name="Rectángulo 3"/>
            <p:cNvSpPr/>
            <p:nvPr/>
          </p:nvSpPr>
          <p:spPr>
            <a:xfrm>
              <a:off x="5081001" y="1373972"/>
              <a:ext cx="2005598" cy="2055028"/>
            </a:xfrm>
            <a:prstGeom prst="rect">
              <a:avLst/>
            </a:prstGeom>
            <a:solidFill>
              <a:schemeClr val="accent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cs typeface="+mn-ea"/>
                <a:sym typeface="+mn-lt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126962" y="1788710"/>
            <a:ext cx="2000838" cy="2055029"/>
            <a:chOff x="7127644" y="1373971"/>
            <a:chExt cx="2000838" cy="2055029"/>
          </a:xfrm>
          <a:solidFill>
            <a:schemeClr val="accent2">
              <a:alpha val="52000"/>
            </a:schemeClr>
          </a:solidFill>
        </p:grpSpPr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306" t="8829" r="1400" b="1660"/>
            <a:stretch>
              <a:fillRect/>
            </a:stretch>
          </p:blipFill>
          <p:spPr>
            <a:xfrm>
              <a:off x="7133015" y="1373971"/>
              <a:ext cx="1995467" cy="2055029"/>
            </a:xfrm>
            <a:custGeom>
              <a:avLst/>
              <a:gdLst>
                <a:gd name="connsiteX0" fmla="*/ 0 w 2055028"/>
                <a:gd name="connsiteY0" fmla="*/ 0 h 2055028"/>
                <a:gd name="connsiteX1" fmla="*/ 2055028 w 2055028"/>
                <a:gd name="connsiteY1" fmla="*/ 0 h 2055028"/>
                <a:gd name="connsiteX2" fmla="*/ 2055028 w 2055028"/>
                <a:gd name="connsiteY2" fmla="*/ 2055028 h 2055028"/>
                <a:gd name="connsiteX3" fmla="*/ 0 w 2055028"/>
                <a:gd name="connsiteY3" fmla="*/ 2055028 h 205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55028" h="2055028">
                  <a:moveTo>
                    <a:pt x="0" y="0"/>
                  </a:moveTo>
                  <a:lnTo>
                    <a:pt x="2055028" y="0"/>
                  </a:lnTo>
                  <a:lnTo>
                    <a:pt x="2055028" y="2055028"/>
                  </a:lnTo>
                  <a:lnTo>
                    <a:pt x="0" y="2055028"/>
                  </a:lnTo>
                  <a:close/>
                </a:path>
              </a:pathLst>
            </a:custGeom>
            <a:grpFill/>
          </p:spPr>
        </p:pic>
        <p:sp>
          <p:nvSpPr>
            <p:cNvPr id="33" name="Rectángulo 9"/>
            <p:cNvSpPr/>
            <p:nvPr/>
          </p:nvSpPr>
          <p:spPr>
            <a:xfrm>
              <a:off x="7127644" y="1373972"/>
              <a:ext cx="2000838" cy="2055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cs typeface="+mn-ea"/>
                <a:sym typeface="+mn-lt"/>
              </a:endParaRPr>
            </a:p>
          </p:txBody>
        </p:sp>
      </p:grpSp>
      <p:sp>
        <p:nvSpPr>
          <p:cNvPr id="34" name="Rectángulo 14"/>
          <p:cNvSpPr/>
          <p:nvPr/>
        </p:nvSpPr>
        <p:spPr>
          <a:xfrm>
            <a:off x="9208081" y="1788711"/>
            <a:ext cx="2095828" cy="20550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cs typeface="+mn-ea"/>
              <a:sym typeface="+mn-lt"/>
            </a:endParaRPr>
          </a:p>
        </p:txBody>
      </p:sp>
      <p:sp>
        <p:nvSpPr>
          <p:cNvPr id="35" name="CuadroTexto 22"/>
          <p:cNvSpPr txBox="1"/>
          <p:nvPr/>
        </p:nvSpPr>
        <p:spPr>
          <a:xfrm>
            <a:off x="1551007" y="2717448"/>
            <a:ext cx="3141217" cy="701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es-MX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CuadroTexto 23"/>
          <p:cNvSpPr txBox="1"/>
          <p:nvPr/>
        </p:nvSpPr>
        <p:spPr>
          <a:xfrm>
            <a:off x="1551007" y="2328963"/>
            <a:ext cx="1676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100" dirty="0">
                <a:solidFill>
                  <a:schemeClr val="bg1"/>
                </a:solidFill>
                <a:cs typeface="+mn-ea"/>
                <a:sym typeface="+mn-lt"/>
              </a:rPr>
              <a:t>您的标题</a:t>
            </a:r>
            <a:endParaRPr lang="en-US" sz="2000" b="1" spc="1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906053" y="3919256"/>
            <a:ext cx="2060754" cy="2055029"/>
            <a:chOff x="3002360" y="3428999"/>
            <a:chExt cx="2060754" cy="2055029"/>
          </a:xfrm>
          <a:solidFill>
            <a:schemeClr val="accent2">
              <a:alpha val="52000"/>
            </a:schemeClr>
          </a:solidFill>
        </p:grpSpPr>
        <p:pic>
          <p:nvPicPr>
            <p:cNvPr id="39" name="图片 3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060" t="2567" r="11129" b="5134"/>
            <a:stretch>
              <a:fillRect/>
            </a:stretch>
          </p:blipFill>
          <p:spPr>
            <a:xfrm>
              <a:off x="3002360" y="3428999"/>
              <a:ext cx="2060754" cy="2055028"/>
            </a:xfrm>
            <a:custGeom>
              <a:avLst/>
              <a:gdLst>
                <a:gd name="connsiteX0" fmla="*/ 0 w 2055028"/>
                <a:gd name="connsiteY0" fmla="*/ 0 h 2055028"/>
                <a:gd name="connsiteX1" fmla="*/ 2055028 w 2055028"/>
                <a:gd name="connsiteY1" fmla="*/ 0 h 2055028"/>
                <a:gd name="connsiteX2" fmla="*/ 2055028 w 2055028"/>
                <a:gd name="connsiteY2" fmla="*/ 2055028 h 2055028"/>
                <a:gd name="connsiteX3" fmla="*/ 0 w 2055028"/>
                <a:gd name="connsiteY3" fmla="*/ 2055028 h 205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55028" h="2055028">
                  <a:moveTo>
                    <a:pt x="0" y="0"/>
                  </a:moveTo>
                  <a:lnTo>
                    <a:pt x="2055028" y="0"/>
                  </a:lnTo>
                  <a:lnTo>
                    <a:pt x="2055028" y="2055028"/>
                  </a:lnTo>
                  <a:lnTo>
                    <a:pt x="0" y="2055028"/>
                  </a:lnTo>
                  <a:close/>
                </a:path>
              </a:pathLst>
            </a:custGeom>
            <a:grpFill/>
          </p:spPr>
        </p:pic>
        <p:sp>
          <p:nvSpPr>
            <p:cNvPr id="40" name="Rectángulo 26"/>
            <p:cNvSpPr/>
            <p:nvPr/>
          </p:nvSpPr>
          <p:spPr>
            <a:xfrm>
              <a:off x="3009814" y="3428999"/>
              <a:ext cx="2053300" cy="2055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cs typeface="+mn-ea"/>
                <a:sym typeface="+mn-lt"/>
              </a:endParaRPr>
            </a:p>
          </p:txBody>
        </p:sp>
      </p:grpSp>
      <p:sp>
        <p:nvSpPr>
          <p:cNvPr id="41" name="CuadroTexto 23"/>
          <p:cNvSpPr txBox="1"/>
          <p:nvPr/>
        </p:nvSpPr>
        <p:spPr>
          <a:xfrm>
            <a:off x="9454734" y="2301727"/>
            <a:ext cx="12596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 spc="100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您的标题</a:t>
            </a:r>
            <a:endParaRPr lang="en-US" dirty="0">
              <a:sym typeface="+mn-lt"/>
            </a:endParaRPr>
          </a:p>
        </p:txBody>
      </p:sp>
      <p:sp>
        <p:nvSpPr>
          <p:cNvPr id="42" name="CuadroTexto 22"/>
          <p:cNvSpPr txBox="1"/>
          <p:nvPr/>
        </p:nvSpPr>
        <p:spPr>
          <a:xfrm>
            <a:off x="9454734" y="2655163"/>
            <a:ext cx="1797916" cy="701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600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单击此处添加您的内容。</a:t>
            </a:r>
            <a:endParaRPr lang="es-MX" dirty="0"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0B0B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0"/>
            <a:ext cx="12192001" cy="1705514"/>
            <a:chOff x="1" y="0"/>
            <a:chExt cx="12192000" cy="1499318"/>
          </a:xfrm>
        </p:grpSpPr>
        <p:sp>
          <p:nvSpPr>
            <p:cNvPr id="4" name="矩形 3"/>
            <p:cNvSpPr/>
            <p:nvPr/>
          </p:nvSpPr>
          <p:spPr>
            <a:xfrm>
              <a:off x="1" y="0"/>
              <a:ext cx="12192000" cy="1499318"/>
            </a:xfrm>
            <a:prstGeom prst="rect">
              <a:avLst/>
            </a:prstGeom>
            <a:solidFill>
              <a:srgbClr val="0B0B0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D6A0B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600200" y="323850"/>
              <a:ext cx="8991600" cy="704850"/>
            </a:xfrm>
            <a:prstGeom prst="rect">
              <a:avLst/>
            </a:prstGeom>
            <a:solidFill>
              <a:srgbClr val="F8F8F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333625" y="395716"/>
              <a:ext cx="7524750" cy="622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accent2"/>
                  </a:solidFill>
                  <a:cs typeface="+mn-ea"/>
                  <a:sym typeface="+mn-lt"/>
                </a:rPr>
                <a:t>更多作品请在稻壳儿搜索：</a:t>
              </a:r>
              <a:r>
                <a:rPr lang="en-US" altLang="zh-CN" sz="4000" b="1" dirty="0">
                  <a:solidFill>
                    <a:srgbClr val="656565"/>
                  </a:solidFill>
                  <a:cs typeface="+mn-ea"/>
                  <a:sym typeface="+mn-lt"/>
                </a:rPr>
                <a:t>Alan</a:t>
              </a:r>
              <a:endParaRPr lang="zh-CN" altLang="en-US" sz="4000" b="1" dirty="0">
                <a:solidFill>
                  <a:srgbClr val="656565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374073" y="2073902"/>
            <a:ext cx="1144385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9600">
                <a:solidFill>
                  <a:srgbClr val="4E4D49"/>
                </a:solidFill>
                <a:latin typeface="禹卫书法行书简体" panose="02000603000000000000" pitchFamily="2" charset="-122"/>
                <a:ea typeface="禹卫书法行书简体" panose="02000603000000000000" pitchFamily="2" charset="-122"/>
              </a:defRPr>
            </a:lvl1pPr>
          </a:lstStyle>
          <a:p>
            <a:pPr algn="just"/>
            <a:r>
              <a:rPr lang="zh-CN" altLang="en-US" sz="4400" dirty="0"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rPr>
              <a:t>    您好，标题的字体为：</a:t>
            </a:r>
            <a:r>
              <a:rPr lang="zh-CN" altLang="en-US" sz="4400" dirty="0"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rPr>
              <a:t>造字工房朗倩（非商用）常规体</a:t>
            </a:r>
            <a:r>
              <a:rPr lang="zh-CN" altLang="en-US" sz="4400" dirty="0"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rPr>
              <a:t>，有需要您可以在求字体网（</a:t>
            </a:r>
            <a:r>
              <a:rPr lang="en-US" altLang="zh-CN" sz="4400" dirty="0"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rPr>
              <a:t>www.qiuziti.com</a:t>
            </a:r>
            <a:r>
              <a:rPr lang="zh-CN" altLang="en-US" sz="4400" dirty="0"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rPr>
              <a:t>）上面下载，点击字体即可安装。重启</a:t>
            </a:r>
            <a:r>
              <a:rPr lang="en-US" altLang="zh-CN" sz="4400" dirty="0"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rPr>
              <a:t>PPT</a:t>
            </a:r>
            <a:r>
              <a:rPr lang="zh-CN" altLang="en-US" sz="4400" dirty="0"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rPr>
              <a:t>软件，字体就出现啦。祝您演说愉快！</a:t>
            </a:r>
            <a:endParaRPr lang="zh-CN" altLang="en-US" sz="4400" dirty="0">
              <a:solidFill>
                <a:schemeClr val="bg1"/>
              </a:solidFill>
              <a:latin typeface="造字工房朗倩（非商用）常规体" pitchFamily="50" charset="-122"/>
              <a:ea typeface="造字工房朗倩（非商用）常规体" pitchFamily="50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3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TextBox 100"/>
          <p:cNvSpPr txBox="1"/>
          <p:nvPr/>
        </p:nvSpPr>
        <p:spPr>
          <a:xfrm>
            <a:off x="1018494" y="5010812"/>
            <a:ext cx="2603003" cy="861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    单击此处添加您的内容。建议您在展示时采用微软雅黑字体。</a:t>
            </a:r>
            <a:endParaRPr lang="en-US" sz="1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3" name="Freeform 5"/>
          <p:cNvSpPr/>
          <p:nvPr/>
        </p:nvSpPr>
        <p:spPr bwMode="auto">
          <a:xfrm>
            <a:off x="903045" y="1567044"/>
            <a:ext cx="3694096" cy="2874520"/>
          </a:xfrm>
          <a:custGeom>
            <a:avLst/>
            <a:gdLst>
              <a:gd name="T0" fmla="*/ 243 w 892"/>
              <a:gd name="T1" fmla="*/ 694 h 694"/>
              <a:gd name="T2" fmla="*/ 237 w 892"/>
              <a:gd name="T3" fmla="*/ 694 h 694"/>
              <a:gd name="T4" fmla="*/ 2 w 892"/>
              <a:gd name="T5" fmla="*/ 694 h 694"/>
              <a:gd name="T6" fmla="*/ 2 w 892"/>
              <a:gd name="T7" fmla="*/ 459 h 694"/>
              <a:gd name="T8" fmla="*/ 2 w 892"/>
              <a:gd name="T9" fmla="*/ 261 h 694"/>
              <a:gd name="T10" fmla="*/ 2 w 892"/>
              <a:gd name="T11" fmla="*/ 257 h 694"/>
              <a:gd name="T12" fmla="*/ 2 w 892"/>
              <a:gd name="T13" fmla="*/ 0 h 694"/>
              <a:gd name="T14" fmla="*/ 33 w 892"/>
              <a:gd name="T15" fmla="*/ 1 h 694"/>
              <a:gd name="T16" fmla="*/ 244 w 892"/>
              <a:gd name="T17" fmla="*/ 1 h 694"/>
              <a:gd name="T18" fmla="*/ 244 w 892"/>
              <a:gd name="T19" fmla="*/ 1 h 694"/>
              <a:gd name="T20" fmla="*/ 244 w 892"/>
              <a:gd name="T21" fmla="*/ 1 h 694"/>
              <a:gd name="T22" fmla="*/ 443 w 892"/>
              <a:gd name="T23" fmla="*/ 1 h 694"/>
              <a:gd name="T24" fmla="*/ 564 w 892"/>
              <a:gd name="T25" fmla="*/ 1 h 694"/>
              <a:gd name="T26" fmla="*/ 564 w 892"/>
              <a:gd name="T27" fmla="*/ 0 h 694"/>
              <a:gd name="T28" fmla="*/ 655 w 892"/>
              <a:gd name="T29" fmla="*/ 0 h 694"/>
              <a:gd name="T30" fmla="*/ 696 w 892"/>
              <a:gd name="T31" fmla="*/ 0 h 694"/>
              <a:gd name="T32" fmla="*/ 696 w 892"/>
              <a:gd name="T33" fmla="*/ 254 h 694"/>
              <a:gd name="T34" fmla="*/ 696 w 892"/>
              <a:gd name="T35" fmla="*/ 260 h 694"/>
              <a:gd name="T36" fmla="*/ 697 w 892"/>
              <a:gd name="T37" fmla="*/ 260 h 694"/>
              <a:gd name="T38" fmla="*/ 697 w 892"/>
              <a:gd name="T39" fmla="*/ 262 h 694"/>
              <a:gd name="T40" fmla="*/ 710 w 892"/>
              <a:gd name="T41" fmla="*/ 261 h 694"/>
              <a:gd name="T42" fmla="*/ 712 w 892"/>
              <a:gd name="T43" fmla="*/ 261 h 694"/>
              <a:gd name="T44" fmla="*/ 697 w 892"/>
              <a:gd name="T45" fmla="*/ 262 h 694"/>
              <a:gd name="T46" fmla="*/ 741 w 892"/>
              <a:gd name="T47" fmla="*/ 308 h 694"/>
              <a:gd name="T48" fmla="*/ 765 w 892"/>
              <a:gd name="T49" fmla="*/ 302 h 694"/>
              <a:gd name="T50" fmla="*/ 827 w 892"/>
              <a:gd name="T51" fmla="*/ 281 h 694"/>
              <a:gd name="T52" fmla="*/ 892 w 892"/>
              <a:gd name="T53" fmla="*/ 356 h 694"/>
              <a:gd name="T54" fmla="*/ 827 w 892"/>
              <a:gd name="T55" fmla="*/ 432 h 694"/>
              <a:gd name="T56" fmla="*/ 765 w 892"/>
              <a:gd name="T57" fmla="*/ 411 h 694"/>
              <a:gd name="T58" fmla="*/ 741 w 892"/>
              <a:gd name="T59" fmla="*/ 405 h 694"/>
              <a:gd name="T60" fmla="*/ 697 w 892"/>
              <a:gd name="T61" fmla="*/ 453 h 694"/>
              <a:gd name="T62" fmla="*/ 696 w 892"/>
              <a:gd name="T63" fmla="*/ 454 h 694"/>
              <a:gd name="T64" fmla="*/ 696 w 892"/>
              <a:gd name="T65" fmla="*/ 459 h 694"/>
              <a:gd name="T66" fmla="*/ 696 w 892"/>
              <a:gd name="T67" fmla="*/ 694 h 694"/>
              <a:gd name="T68" fmla="*/ 649 w 892"/>
              <a:gd name="T69" fmla="*/ 694 h 694"/>
              <a:gd name="T70" fmla="*/ 649 w 892"/>
              <a:gd name="T71" fmla="*/ 694 h 694"/>
              <a:gd name="T72" fmla="*/ 442 w 892"/>
              <a:gd name="T73" fmla="*/ 694 h 694"/>
              <a:gd name="T74" fmla="*/ 435 w 892"/>
              <a:gd name="T75" fmla="*/ 694 h 694"/>
              <a:gd name="T76" fmla="*/ 435 w 892"/>
              <a:gd name="T77" fmla="*/ 694 h 694"/>
              <a:gd name="T78" fmla="*/ 416 w 892"/>
              <a:gd name="T79" fmla="*/ 684 h 694"/>
              <a:gd name="T80" fmla="*/ 418 w 892"/>
              <a:gd name="T81" fmla="*/ 663 h 694"/>
              <a:gd name="T82" fmla="*/ 441 w 892"/>
              <a:gd name="T83" fmla="*/ 590 h 694"/>
              <a:gd name="T84" fmla="*/ 340 w 892"/>
              <a:gd name="T85" fmla="*/ 499 h 694"/>
              <a:gd name="T86" fmla="*/ 240 w 892"/>
              <a:gd name="T87" fmla="*/ 590 h 694"/>
              <a:gd name="T88" fmla="*/ 263 w 892"/>
              <a:gd name="T89" fmla="*/ 663 h 694"/>
              <a:gd name="T90" fmla="*/ 264 w 892"/>
              <a:gd name="T91" fmla="*/ 684 h 694"/>
              <a:gd name="T92" fmla="*/ 244 w 892"/>
              <a:gd name="T93" fmla="*/ 694 h 694"/>
              <a:gd name="T94" fmla="*/ 243 w 892"/>
              <a:gd name="T95" fmla="*/ 694 h 6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92" h="694">
                <a:moveTo>
                  <a:pt x="243" y="694"/>
                </a:moveTo>
                <a:cubicBezTo>
                  <a:pt x="237" y="694"/>
                  <a:pt x="237" y="694"/>
                  <a:pt x="237" y="694"/>
                </a:cubicBezTo>
                <a:cubicBezTo>
                  <a:pt x="2" y="694"/>
                  <a:pt x="2" y="694"/>
                  <a:pt x="2" y="694"/>
                </a:cubicBezTo>
                <a:cubicBezTo>
                  <a:pt x="2" y="459"/>
                  <a:pt x="2" y="459"/>
                  <a:pt x="2" y="459"/>
                </a:cubicBezTo>
                <a:cubicBezTo>
                  <a:pt x="2" y="458"/>
                  <a:pt x="0" y="294"/>
                  <a:pt x="2" y="261"/>
                </a:cubicBezTo>
                <a:cubicBezTo>
                  <a:pt x="2" y="260"/>
                  <a:pt x="2" y="258"/>
                  <a:pt x="2" y="257"/>
                </a:cubicBezTo>
                <a:cubicBezTo>
                  <a:pt x="2" y="0"/>
                  <a:pt x="2" y="0"/>
                  <a:pt x="2" y="0"/>
                </a:cubicBezTo>
                <a:cubicBezTo>
                  <a:pt x="33" y="1"/>
                  <a:pt x="33" y="1"/>
                  <a:pt x="33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443" y="1"/>
                  <a:pt x="443" y="1"/>
                  <a:pt x="443" y="1"/>
                </a:cubicBezTo>
                <a:cubicBezTo>
                  <a:pt x="564" y="1"/>
                  <a:pt x="564" y="1"/>
                  <a:pt x="564" y="1"/>
                </a:cubicBezTo>
                <a:cubicBezTo>
                  <a:pt x="564" y="0"/>
                  <a:pt x="564" y="0"/>
                  <a:pt x="564" y="0"/>
                </a:cubicBezTo>
                <a:cubicBezTo>
                  <a:pt x="655" y="0"/>
                  <a:pt x="655" y="0"/>
                  <a:pt x="655" y="0"/>
                </a:cubicBezTo>
                <a:cubicBezTo>
                  <a:pt x="658" y="0"/>
                  <a:pt x="681" y="0"/>
                  <a:pt x="696" y="0"/>
                </a:cubicBezTo>
                <a:cubicBezTo>
                  <a:pt x="696" y="254"/>
                  <a:pt x="696" y="254"/>
                  <a:pt x="696" y="254"/>
                </a:cubicBezTo>
                <a:cubicBezTo>
                  <a:pt x="696" y="257"/>
                  <a:pt x="696" y="259"/>
                  <a:pt x="696" y="260"/>
                </a:cubicBezTo>
                <a:cubicBezTo>
                  <a:pt x="697" y="260"/>
                  <a:pt x="697" y="260"/>
                  <a:pt x="697" y="260"/>
                </a:cubicBezTo>
                <a:cubicBezTo>
                  <a:pt x="697" y="261"/>
                  <a:pt x="697" y="261"/>
                  <a:pt x="697" y="262"/>
                </a:cubicBezTo>
                <a:cubicBezTo>
                  <a:pt x="710" y="261"/>
                  <a:pt x="710" y="261"/>
                  <a:pt x="710" y="261"/>
                </a:cubicBezTo>
                <a:cubicBezTo>
                  <a:pt x="712" y="261"/>
                  <a:pt x="712" y="261"/>
                  <a:pt x="712" y="261"/>
                </a:cubicBezTo>
                <a:cubicBezTo>
                  <a:pt x="697" y="262"/>
                  <a:pt x="697" y="262"/>
                  <a:pt x="697" y="262"/>
                </a:cubicBezTo>
                <a:cubicBezTo>
                  <a:pt x="700" y="290"/>
                  <a:pt x="717" y="308"/>
                  <a:pt x="741" y="308"/>
                </a:cubicBezTo>
                <a:cubicBezTo>
                  <a:pt x="748" y="308"/>
                  <a:pt x="756" y="306"/>
                  <a:pt x="765" y="302"/>
                </a:cubicBezTo>
                <a:cubicBezTo>
                  <a:pt x="781" y="294"/>
                  <a:pt x="812" y="281"/>
                  <a:pt x="827" y="281"/>
                </a:cubicBezTo>
                <a:cubicBezTo>
                  <a:pt x="863" y="281"/>
                  <a:pt x="892" y="315"/>
                  <a:pt x="892" y="356"/>
                </a:cubicBezTo>
                <a:cubicBezTo>
                  <a:pt x="892" y="398"/>
                  <a:pt x="863" y="432"/>
                  <a:pt x="827" y="432"/>
                </a:cubicBezTo>
                <a:cubicBezTo>
                  <a:pt x="812" y="432"/>
                  <a:pt x="781" y="419"/>
                  <a:pt x="765" y="411"/>
                </a:cubicBezTo>
                <a:cubicBezTo>
                  <a:pt x="756" y="407"/>
                  <a:pt x="748" y="405"/>
                  <a:pt x="741" y="405"/>
                </a:cubicBezTo>
                <a:cubicBezTo>
                  <a:pt x="716" y="405"/>
                  <a:pt x="699" y="424"/>
                  <a:pt x="697" y="453"/>
                </a:cubicBezTo>
                <a:cubicBezTo>
                  <a:pt x="696" y="454"/>
                  <a:pt x="696" y="454"/>
                  <a:pt x="696" y="454"/>
                </a:cubicBezTo>
                <a:cubicBezTo>
                  <a:pt x="696" y="459"/>
                  <a:pt x="696" y="459"/>
                  <a:pt x="696" y="459"/>
                </a:cubicBezTo>
                <a:cubicBezTo>
                  <a:pt x="696" y="694"/>
                  <a:pt x="696" y="694"/>
                  <a:pt x="696" y="694"/>
                </a:cubicBezTo>
                <a:cubicBezTo>
                  <a:pt x="649" y="694"/>
                  <a:pt x="649" y="694"/>
                  <a:pt x="649" y="694"/>
                </a:cubicBezTo>
                <a:cubicBezTo>
                  <a:pt x="649" y="694"/>
                  <a:pt x="649" y="694"/>
                  <a:pt x="649" y="694"/>
                </a:cubicBezTo>
                <a:cubicBezTo>
                  <a:pt x="442" y="694"/>
                  <a:pt x="442" y="694"/>
                  <a:pt x="442" y="694"/>
                </a:cubicBezTo>
                <a:cubicBezTo>
                  <a:pt x="439" y="694"/>
                  <a:pt x="436" y="694"/>
                  <a:pt x="435" y="694"/>
                </a:cubicBezTo>
                <a:cubicBezTo>
                  <a:pt x="435" y="694"/>
                  <a:pt x="435" y="694"/>
                  <a:pt x="435" y="694"/>
                </a:cubicBezTo>
                <a:cubicBezTo>
                  <a:pt x="426" y="693"/>
                  <a:pt x="419" y="689"/>
                  <a:pt x="416" y="684"/>
                </a:cubicBezTo>
                <a:cubicBezTo>
                  <a:pt x="413" y="677"/>
                  <a:pt x="415" y="669"/>
                  <a:pt x="418" y="663"/>
                </a:cubicBezTo>
                <a:cubicBezTo>
                  <a:pt x="420" y="658"/>
                  <a:pt x="441" y="615"/>
                  <a:pt x="441" y="590"/>
                </a:cubicBezTo>
                <a:cubicBezTo>
                  <a:pt x="441" y="540"/>
                  <a:pt x="396" y="499"/>
                  <a:pt x="340" y="499"/>
                </a:cubicBezTo>
                <a:cubicBezTo>
                  <a:pt x="285" y="499"/>
                  <a:pt x="240" y="540"/>
                  <a:pt x="240" y="590"/>
                </a:cubicBezTo>
                <a:cubicBezTo>
                  <a:pt x="240" y="615"/>
                  <a:pt x="261" y="658"/>
                  <a:pt x="263" y="663"/>
                </a:cubicBezTo>
                <a:cubicBezTo>
                  <a:pt x="267" y="671"/>
                  <a:pt x="267" y="679"/>
                  <a:pt x="264" y="684"/>
                </a:cubicBezTo>
                <a:cubicBezTo>
                  <a:pt x="261" y="690"/>
                  <a:pt x="254" y="693"/>
                  <a:pt x="244" y="694"/>
                </a:cubicBezTo>
                <a:cubicBezTo>
                  <a:pt x="244" y="694"/>
                  <a:pt x="243" y="694"/>
                  <a:pt x="243" y="69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45714" tIns="22857" rIns="45714" bIns="22857" numCol="1" anchor="t" anchorCtr="0" compatLnSpc="1"/>
          <a:lstStyle/>
          <a:p>
            <a:endParaRPr lang="en-US" sz="700" b="1">
              <a:cs typeface="+mn-ea"/>
              <a:sym typeface="+mn-lt"/>
            </a:endParaRPr>
          </a:p>
        </p:txBody>
      </p:sp>
      <p:sp>
        <p:nvSpPr>
          <p:cNvPr id="24" name="Freeform 6"/>
          <p:cNvSpPr/>
          <p:nvPr/>
        </p:nvSpPr>
        <p:spPr bwMode="auto">
          <a:xfrm>
            <a:off x="7754699" y="1579039"/>
            <a:ext cx="3694096" cy="2878517"/>
          </a:xfrm>
          <a:custGeom>
            <a:avLst/>
            <a:gdLst>
              <a:gd name="T0" fmla="*/ 648 w 892"/>
              <a:gd name="T1" fmla="*/ 695 h 695"/>
              <a:gd name="T2" fmla="*/ 628 w 892"/>
              <a:gd name="T3" fmla="*/ 684 h 695"/>
              <a:gd name="T4" fmla="*/ 629 w 892"/>
              <a:gd name="T5" fmla="*/ 663 h 695"/>
              <a:gd name="T6" fmla="*/ 652 w 892"/>
              <a:gd name="T7" fmla="*/ 590 h 695"/>
              <a:gd name="T8" fmla="*/ 552 w 892"/>
              <a:gd name="T9" fmla="*/ 499 h 695"/>
              <a:gd name="T10" fmla="*/ 451 w 892"/>
              <a:gd name="T11" fmla="*/ 590 h 695"/>
              <a:gd name="T12" fmla="*/ 474 w 892"/>
              <a:gd name="T13" fmla="*/ 663 h 695"/>
              <a:gd name="T14" fmla="*/ 476 w 892"/>
              <a:gd name="T15" fmla="*/ 684 h 695"/>
              <a:gd name="T16" fmla="*/ 457 w 892"/>
              <a:gd name="T17" fmla="*/ 694 h 695"/>
              <a:gd name="T18" fmla="*/ 457 w 892"/>
              <a:gd name="T19" fmla="*/ 694 h 695"/>
              <a:gd name="T20" fmla="*/ 450 w 892"/>
              <a:gd name="T21" fmla="*/ 694 h 695"/>
              <a:gd name="T22" fmla="*/ 243 w 892"/>
              <a:gd name="T23" fmla="*/ 694 h 695"/>
              <a:gd name="T24" fmla="*/ 230 w 892"/>
              <a:gd name="T25" fmla="*/ 694 h 695"/>
              <a:gd name="T26" fmla="*/ 196 w 892"/>
              <a:gd name="T27" fmla="*/ 694 h 695"/>
              <a:gd name="T28" fmla="*/ 196 w 892"/>
              <a:gd name="T29" fmla="*/ 459 h 695"/>
              <a:gd name="T30" fmla="*/ 196 w 892"/>
              <a:gd name="T31" fmla="*/ 453 h 695"/>
              <a:gd name="T32" fmla="*/ 195 w 892"/>
              <a:gd name="T33" fmla="*/ 453 h 695"/>
              <a:gd name="T34" fmla="*/ 196 w 892"/>
              <a:gd name="T35" fmla="*/ 453 h 695"/>
              <a:gd name="T36" fmla="*/ 152 w 892"/>
              <a:gd name="T37" fmla="*/ 405 h 695"/>
              <a:gd name="T38" fmla="*/ 127 w 892"/>
              <a:gd name="T39" fmla="*/ 411 h 695"/>
              <a:gd name="T40" fmla="*/ 65 w 892"/>
              <a:gd name="T41" fmla="*/ 432 h 695"/>
              <a:gd name="T42" fmla="*/ 0 w 892"/>
              <a:gd name="T43" fmla="*/ 357 h 695"/>
              <a:gd name="T44" fmla="*/ 65 w 892"/>
              <a:gd name="T45" fmla="*/ 281 h 695"/>
              <a:gd name="T46" fmla="*/ 127 w 892"/>
              <a:gd name="T47" fmla="*/ 302 h 695"/>
              <a:gd name="T48" fmla="*/ 151 w 892"/>
              <a:gd name="T49" fmla="*/ 308 h 695"/>
              <a:gd name="T50" fmla="*/ 195 w 892"/>
              <a:gd name="T51" fmla="*/ 262 h 695"/>
              <a:gd name="T52" fmla="*/ 184 w 892"/>
              <a:gd name="T53" fmla="*/ 262 h 695"/>
              <a:gd name="T54" fmla="*/ 186 w 892"/>
              <a:gd name="T55" fmla="*/ 262 h 695"/>
              <a:gd name="T56" fmla="*/ 195 w 892"/>
              <a:gd name="T57" fmla="*/ 262 h 695"/>
              <a:gd name="T58" fmla="*/ 195 w 892"/>
              <a:gd name="T59" fmla="*/ 261 h 695"/>
              <a:gd name="T60" fmla="*/ 196 w 892"/>
              <a:gd name="T61" fmla="*/ 261 h 695"/>
              <a:gd name="T62" fmla="*/ 196 w 892"/>
              <a:gd name="T63" fmla="*/ 260 h 695"/>
              <a:gd name="T64" fmla="*/ 196 w 892"/>
              <a:gd name="T65" fmla="*/ 255 h 695"/>
              <a:gd name="T66" fmla="*/ 196 w 892"/>
              <a:gd name="T67" fmla="*/ 0 h 695"/>
              <a:gd name="T68" fmla="*/ 237 w 892"/>
              <a:gd name="T69" fmla="*/ 1 h 695"/>
              <a:gd name="T70" fmla="*/ 330 w 892"/>
              <a:gd name="T71" fmla="*/ 1 h 695"/>
              <a:gd name="T72" fmla="*/ 341 w 892"/>
              <a:gd name="T73" fmla="*/ 1 h 695"/>
              <a:gd name="T74" fmla="*/ 449 w 892"/>
              <a:gd name="T75" fmla="*/ 1 h 695"/>
              <a:gd name="T76" fmla="*/ 648 w 892"/>
              <a:gd name="T77" fmla="*/ 1 h 695"/>
              <a:gd name="T78" fmla="*/ 648 w 892"/>
              <a:gd name="T79" fmla="*/ 1 h 695"/>
              <a:gd name="T80" fmla="*/ 649 w 892"/>
              <a:gd name="T81" fmla="*/ 1 h 695"/>
              <a:gd name="T82" fmla="*/ 859 w 892"/>
              <a:gd name="T83" fmla="*/ 1 h 695"/>
              <a:gd name="T84" fmla="*/ 890 w 892"/>
              <a:gd name="T85" fmla="*/ 1 h 695"/>
              <a:gd name="T86" fmla="*/ 890 w 892"/>
              <a:gd name="T87" fmla="*/ 257 h 695"/>
              <a:gd name="T88" fmla="*/ 890 w 892"/>
              <a:gd name="T89" fmla="*/ 261 h 695"/>
              <a:gd name="T90" fmla="*/ 890 w 892"/>
              <a:gd name="T91" fmla="*/ 459 h 695"/>
              <a:gd name="T92" fmla="*/ 890 w 892"/>
              <a:gd name="T93" fmla="*/ 694 h 695"/>
              <a:gd name="T94" fmla="*/ 655 w 892"/>
              <a:gd name="T95" fmla="*/ 694 h 695"/>
              <a:gd name="T96" fmla="*/ 650 w 892"/>
              <a:gd name="T97" fmla="*/ 694 h 695"/>
              <a:gd name="T98" fmla="*/ 648 w 892"/>
              <a:gd name="T99" fmla="*/ 695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92" h="695">
                <a:moveTo>
                  <a:pt x="648" y="695"/>
                </a:moveTo>
                <a:cubicBezTo>
                  <a:pt x="638" y="693"/>
                  <a:pt x="631" y="690"/>
                  <a:pt x="628" y="684"/>
                </a:cubicBezTo>
                <a:cubicBezTo>
                  <a:pt x="625" y="679"/>
                  <a:pt x="625" y="671"/>
                  <a:pt x="629" y="663"/>
                </a:cubicBezTo>
                <a:cubicBezTo>
                  <a:pt x="631" y="659"/>
                  <a:pt x="652" y="615"/>
                  <a:pt x="652" y="590"/>
                </a:cubicBezTo>
                <a:cubicBezTo>
                  <a:pt x="652" y="540"/>
                  <a:pt x="607" y="499"/>
                  <a:pt x="552" y="499"/>
                </a:cubicBezTo>
                <a:cubicBezTo>
                  <a:pt x="496" y="499"/>
                  <a:pt x="451" y="540"/>
                  <a:pt x="451" y="590"/>
                </a:cubicBezTo>
                <a:cubicBezTo>
                  <a:pt x="451" y="615"/>
                  <a:pt x="472" y="659"/>
                  <a:pt x="474" y="663"/>
                </a:cubicBezTo>
                <a:cubicBezTo>
                  <a:pt x="477" y="669"/>
                  <a:pt x="479" y="677"/>
                  <a:pt x="476" y="684"/>
                </a:cubicBezTo>
                <a:cubicBezTo>
                  <a:pt x="473" y="689"/>
                  <a:pt x="466" y="693"/>
                  <a:pt x="457" y="694"/>
                </a:cubicBezTo>
                <a:cubicBezTo>
                  <a:pt x="457" y="694"/>
                  <a:pt x="457" y="694"/>
                  <a:pt x="457" y="694"/>
                </a:cubicBezTo>
                <a:cubicBezTo>
                  <a:pt x="456" y="694"/>
                  <a:pt x="453" y="694"/>
                  <a:pt x="450" y="694"/>
                </a:cubicBezTo>
                <a:cubicBezTo>
                  <a:pt x="243" y="694"/>
                  <a:pt x="243" y="694"/>
                  <a:pt x="243" y="694"/>
                </a:cubicBezTo>
                <a:cubicBezTo>
                  <a:pt x="230" y="694"/>
                  <a:pt x="230" y="694"/>
                  <a:pt x="230" y="694"/>
                </a:cubicBezTo>
                <a:cubicBezTo>
                  <a:pt x="196" y="694"/>
                  <a:pt x="196" y="694"/>
                  <a:pt x="196" y="694"/>
                </a:cubicBezTo>
                <a:cubicBezTo>
                  <a:pt x="196" y="459"/>
                  <a:pt x="196" y="459"/>
                  <a:pt x="196" y="459"/>
                </a:cubicBezTo>
                <a:cubicBezTo>
                  <a:pt x="196" y="453"/>
                  <a:pt x="196" y="453"/>
                  <a:pt x="196" y="453"/>
                </a:cubicBezTo>
                <a:cubicBezTo>
                  <a:pt x="195" y="453"/>
                  <a:pt x="195" y="453"/>
                  <a:pt x="195" y="453"/>
                </a:cubicBezTo>
                <a:cubicBezTo>
                  <a:pt x="196" y="453"/>
                  <a:pt x="196" y="453"/>
                  <a:pt x="196" y="453"/>
                </a:cubicBezTo>
                <a:cubicBezTo>
                  <a:pt x="193" y="424"/>
                  <a:pt x="176" y="405"/>
                  <a:pt x="152" y="405"/>
                </a:cubicBezTo>
                <a:cubicBezTo>
                  <a:pt x="144" y="405"/>
                  <a:pt x="136" y="407"/>
                  <a:pt x="127" y="411"/>
                </a:cubicBezTo>
                <a:cubicBezTo>
                  <a:pt x="111" y="419"/>
                  <a:pt x="80" y="432"/>
                  <a:pt x="65" y="432"/>
                </a:cubicBezTo>
                <a:cubicBezTo>
                  <a:pt x="29" y="432"/>
                  <a:pt x="0" y="398"/>
                  <a:pt x="0" y="357"/>
                </a:cubicBezTo>
                <a:cubicBezTo>
                  <a:pt x="0" y="315"/>
                  <a:pt x="29" y="281"/>
                  <a:pt x="65" y="281"/>
                </a:cubicBezTo>
                <a:cubicBezTo>
                  <a:pt x="80" y="281"/>
                  <a:pt x="111" y="294"/>
                  <a:pt x="127" y="302"/>
                </a:cubicBezTo>
                <a:cubicBezTo>
                  <a:pt x="136" y="306"/>
                  <a:pt x="144" y="308"/>
                  <a:pt x="151" y="308"/>
                </a:cubicBezTo>
                <a:cubicBezTo>
                  <a:pt x="175" y="308"/>
                  <a:pt x="192" y="290"/>
                  <a:pt x="195" y="262"/>
                </a:cubicBezTo>
                <a:cubicBezTo>
                  <a:pt x="184" y="262"/>
                  <a:pt x="184" y="262"/>
                  <a:pt x="184" y="262"/>
                </a:cubicBezTo>
                <a:cubicBezTo>
                  <a:pt x="186" y="262"/>
                  <a:pt x="186" y="262"/>
                  <a:pt x="186" y="262"/>
                </a:cubicBezTo>
                <a:cubicBezTo>
                  <a:pt x="195" y="262"/>
                  <a:pt x="195" y="262"/>
                  <a:pt x="195" y="262"/>
                </a:cubicBezTo>
                <a:cubicBezTo>
                  <a:pt x="195" y="261"/>
                  <a:pt x="195" y="261"/>
                  <a:pt x="195" y="261"/>
                </a:cubicBezTo>
                <a:cubicBezTo>
                  <a:pt x="196" y="261"/>
                  <a:pt x="196" y="261"/>
                  <a:pt x="196" y="261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196" y="259"/>
                  <a:pt x="196" y="257"/>
                  <a:pt x="196" y="255"/>
                </a:cubicBezTo>
                <a:cubicBezTo>
                  <a:pt x="196" y="0"/>
                  <a:pt x="196" y="0"/>
                  <a:pt x="196" y="0"/>
                </a:cubicBezTo>
                <a:cubicBezTo>
                  <a:pt x="211" y="0"/>
                  <a:pt x="234" y="1"/>
                  <a:pt x="237" y="1"/>
                </a:cubicBezTo>
                <a:cubicBezTo>
                  <a:pt x="330" y="1"/>
                  <a:pt x="330" y="1"/>
                  <a:pt x="330" y="1"/>
                </a:cubicBezTo>
                <a:cubicBezTo>
                  <a:pt x="341" y="1"/>
                  <a:pt x="341" y="1"/>
                  <a:pt x="341" y="1"/>
                </a:cubicBezTo>
                <a:cubicBezTo>
                  <a:pt x="449" y="1"/>
                  <a:pt x="449" y="1"/>
                  <a:pt x="449" y="1"/>
                </a:cubicBezTo>
                <a:cubicBezTo>
                  <a:pt x="648" y="1"/>
                  <a:pt x="648" y="1"/>
                  <a:pt x="648" y="1"/>
                </a:cubicBezTo>
                <a:cubicBezTo>
                  <a:pt x="648" y="1"/>
                  <a:pt x="648" y="1"/>
                  <a:pt x="648" y="1"/>
                </a:cubicBezTo>
                <a:cubicBezTo>
                  <a:pt x="649" y="1"/>
                  <a:pt x="649" y="1"/>
                  <a:pt x="649" y="1"/>
                </a:cubicBezTo>
                <a:cubicBezTo>
                  <a:pt x="859" y="1"/>
                  <a:pt x="859" y="1"/>
                  <a:pt x="859" y="1"/>
                </a:cubicBezTo>
                <a:cubicBezTo>
                  <a:pt x="890" y="1"/>
                  <a:pt x="890" y="1"/>
                  <a:pt x="890" y="1"/>
                </a:cubicBezTo>
                <a:cubicBezTo>
                  <a:pt x="890" y="257"/>
                  <a:pt x="890" y="257"/>
                  <a:pt x="890" y="257"/>
                </a:cubicBezTo>
                <a:cubicBezTo>
                  <a:pt x="890" y="258"/>
                  <a:pt x="890" y="260"/>
                  <a:pt x="890" y="261"/>
                </a:cubicBezTo>
                <a:cubicBezTo>
                  <a:pt x="892" y="294"/>
                  <a:pt x="890" y="458"/>
                  <a:pt x="890" y="459"/>
                </a:cubicBezTo>
                <a:cubicBezTo>
                  <a:pt x="890" y="694"/>
                  <a:pt x="890" y="694"/>
                  <a:pt x="890" y="694"/>
                </a:cubicBezTo>
                <a:cubicBezTo>
                  <a:pt x="655" y="694"/>
                  <a:pt x="655" y="694"/>
                  <a:pt x="655" y="694"/>
                </a:cubicBezTo>
                <a:cubicBezTo>
                  <a:pt x="650" y="694"/>
                  <a:pt x="650" y="694"/>
                  <a:pt x="650" y="694"/>
                </a:cubicBezTo>
                <a:cubicBezTo>
                  <a:pt x="649" y="694"/>
                  <a:pt x="648" y="695"/>
                  <a:pt x="648" y="695"/>
                </a:cubicBezTo>
                <a:close/>
              </a:path>
            </a:pathLst>
          </a:custGeom>
          <a:solidFill>
            <a:srgbClr val="186088"/>
          </a:solidFill>
          <a:ln>
            <a:noFill/>
          </a:ln>
        </p:spPr>
        <p:txBody>
          <a:bodyPr vert="horz" wrap="square" lIns="45714" tIns="22857" rIns="45714" bIns="22857" numCol="1" anchor="t" anchorCtr="0" compatLnSpc="1"/>
          <a:lstStyle/>
          <a:p>
            <a:endParaRPr lang="en-US" sz="700" b="1">
              <a:cs typeface="+mn-ea"/>
              <a:sym typeface="+mn-lt"/>
            </a:endParaRPr>
          </a:p>
        </p:txBody>
      </p:sp>
      <p:sp>
        <p:nvSpPr>
          <p:cNvPr id="25" name="Freeform 11"/>
          <p:cNvSpPr/>
          <p:nvPr/>
        </p:nvSpPr>
        <p:spPr bwMode="auto">
          <a:xfrm>
            <a:off x="4672567" y="1543056"/>
            <a:ext cx="3014447" cy="2878517"/>
          </a:xfrm>
          <a:custGeom>
            <a:avLst/>
            <a:gdLst>
              <a:gd name="T0" fmla="*/ 252 w 728"/>
              <a:gd name="T1" fmla="*/ 694 h 695"/>
              <a:gd name="T2" fmla="*/ 247 w 728"/>
              <a:gd name="T3" fmla="*/ 694 h 695"/>
              <a:gd name="T4" fmla="*/ 0 w 728"/>
              <a:gd name="T5" fmla="*/ 694 h 695"/>
              <a:gd name="T6" fmla="*/ 0 w 728"/>
              <a:gd name="T7" fmla="*/ 459 h 695"/>
              <a:gd name="T8" fmla="*/ 0 w 728"/>
              <a:gd name="T9" fmla="*/ 455 h 695"/>
              <a:gd name="T10" fmla="*/ 0 w 728"/>
              <a:gd name="T11" fmla="*/ 455 h 695"/>
              <a:gd name="T12" fmla="*/ 20 w 728"/>
              <a:gd name="T13" fmla="*/ 431 h 695"/>
              <a:gd name="T14" fmla="*/ 33 w 728"/>
              <a:gd name="T15" fmla="*/ 434 h 695"/>
              <a:gd name="T16" fmla="*/ 110 w 728"/>
              <a:gd name="T17" fmla="*/ 457 h 695"/>
              <a:gd name="T18" fmla="*/ 206 w 728"/>
              <a:gd name="T19" fmla="*/ 357 h 695"/>
              <a:gd name="T20" fmla="*/ 110 w 728"/>
              <a:gd name="T21" fmla="*/ 256 h 695"/>
              <a:gd name="T22" fmla="*/ 33 w 728"/>
              <a:gd name="T23" fmla="*/ 279 h 695"/>
              <a:gd name="T24" fmla="*/ 20 w 728"/>
              <a:gd name="T25" fmla="*/ 283 h 695"/>
              <a:gd name="T26" fmla="*/ 1 w 728"/>
              <a:gd name="T27" fmla="*/ 260 h 695"/>
              <a:gd name="T28" fmla="*/ 0 w 728"/>
              <a:gd name="T29" fmla="*/ 259 h 695"/>
              <a:gd name="T30" fmla="*/ 0 w 728"/>
              <a:gd name="T31" fmla="*/ 259 h 695"/>
              <a:gd name="T32" fmla="*/ 0 w 728"/>
              <a:gd name="T33" fmla="*/ 255 h 695"/>
              <a:gd name="T34" fmla="*/ 0 w 728"/>
              <a:gd name="T35" fmla="*/ 1 h 695"/>
              <a:gd name="T36" fmla="*/ 33 w 728"/>
              <a:gd name="T37" fmla="*/ 1 h 695"/>
              <a:gd name="T38" fmla="*/ 253 w 728"/>
              <a:gd name="T39" fmla="*/ 1 h 695"/>
              <a:gd name="T40" fmla="*/ 254 w 728"/>
              <a:gd name="T41" fmla="*/ 1 h 695"/>
              <a:gd name="T42" fmla="*/ 254 w 728"/>
              <a:gd name="T43" fmla="*/ 1 h 695"/>
              <a:gd name="T44" fmla="*/ 463 w 728"/>
              <a:gd name="T45" fmla="*/ 1 h 695"/>
              <a:gd name="T46" fmla="*/ 589 w 728"/>
              <a:gd name="T47" fmla="*/ 1 h 695"/>
              <a:gd name="T48" fmla="*/ 589 w 728"/>
              <a:gd name="T49" fmla="*/ 0 h 695"/>
              <a:gd name="T50" fmla="*/ 685 w 728"/>
              <a:gd name="T51" fmla="*/ 0 h 695"/>
              <a:gd name="T52" fmla="*/ 728 w 728"/>
              <a:gd name="T53" fmla="*/ 0 h 695"/>
              <a:gd name="T54" fmla="*/ 728 w 728"/>
              <a:gd name="T55" fmla="*/ 255 h 695"/>
              <a:gd name="T56" fmla="*/ 728 w 728"/>
              <a:gd name="T57" fmla="*/ 260 h 695"/>
              <a:gd name="T58" fmla="*/ 709 w 728"/>
              <a:gd name="T59" fmla="*/ 282 h 695"/>
              <a:gd name="T60" fmla="*/ 695 w 728"/>
              <a:gd name="T61" fmla="*/ 279 h 695"/>
              <a:gd name="T62" fmla="*/ 619 w 728"/>
              <a:gd name="T63" fmla="*/ 256 h 695"/>
              <a:gd name="T64" fmla="*/ 523 w 728"/>
              <a:gd name="T65" fmla="*/ 356 h 695"/>
              <a:gd name="T66" fmla="*/ 619 w 728"/>
              <a:gd name="T67" fmla="*/ 457 h 695"/>
              <a:gd name="T68" fmla="*/ 695 w 728"/>
              <a:gd name="T69" fmla="*/ 434 h 695"/>
              <a:gd name="T70" fmla="*/ 709 w 728"/>
              <a:gd name="T71" fmla="*/ 431 h 695"/>
              <a:gd name="T72" fmla="*/ 728 w 728"/>
              <a:gd name="T73" fmla="*/ 454 h 695"/>
              <a:gd name="T74" fmla="*/ 728 w 728"/>
              <a:gd name="T75" fmla="*/ 459 h 695"/>
              <a:gd name="T76" fmla="*/ 728 w 728"/>
              <a:gd name="T77" fmla="*/ 694 h 695"/>
              <a:gd name="T78" fmla="*/ 679 w 728"/>
              <a:gd name="T79" fmla="*/ 694 h 695"/>
              <a:gd name="T80" fmla="*/ 679 w 728"/>
              <a:gd name="T81" fmla="*/ 694 h 695"/>
              <a:gd name="T82" fmla="*/ 461 w 728"/>
              <a:gd name="T83" fmla="*/ 694 h 695"/>
              <a:gd name="T84" fmla="*/ 454 w 728"/>
              <a:gd name="T85" fmla="*/ 694 h 695"/>
              <a:gd name="T86" fmla="*/ 454 w 728"/>
              <a:gd name="T87" fmla="*/ 694 h 695"/>
              <a:gd name="T88" fmla="*/ 434 w 728"/>
              <a:gd name="T89" fmla="*/ 684 h 695"/>
              <a:gd name="T90" fmla="*/ 436 w 728"/>
              <a:gd name="T91" fmla="*/ 663 h 695"/>
              <a:gd name="T92" fmla="*/ 461 w 728"/>
              <a:gd name="T93" fmla="*/ 590 h 695"/>
              <a:gd name="T94" fmla="*/ 355 w 728"/>
              <a:gd name="T95" fmla="*/ 499 h 695"/>
              <a:gd name="T96" fmla="*/ 249 w 728"/>
              <a:gd name="T97" fmla="*/ 590 h 695"/>
              <a:gd name="T98" fmla="*/ 274 w 728"/>
              <a:gd name="T99" fmla="*/ 663 h 695"/>
              <a:gd name="T100" fmla="*/ 275 w 728"/>
              <a:gd name="T101" fmla="*/ 684 h 695"/>
              <a:gd name="T102" fmla="*/ 254 w 728"/>
              <a:gd name="T103" fmla="*/ 695 h 695"/>
              <a:gd name="T104" fmla="*/ 252 w 728"/>
              <a:gd name="T105" fmla="*/ 694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28" h="695">
                <a:moveTo>
                  <a:pt x="252" y="694"/>
                </a:moveTo>
                <a:cubicBezTo>
                  <a:pt x="247" y="694"/>
                  <a:pt x="247" y="694"/>
                  <a:pt x="247" y="694"/>
                </a:cubicBezTo>
                <a:cubicBezTo>
                  <a:pt x="0" y="694"/>
                  <a:pt x="0" y="694"/>
                  <a:pt x="0" y="694"/>
                </a:cubicBezTo>
                <a:cubicBezTo>
                  <a:pt x="0" y="459"/>
                  <a:pt x="0" y="459"/>
                  <a:pt x="0" y="459"/>
                </a:cubicBezTo>
                <a:cubicBezTo>
                  <a:pt x="0" y="455"/>
                  <a:pt x="0" y="455"/>
                  <a:pt x="0" y="455"/>
                </a:cubicBezTo>
                <a:cubicBezTo>
                  <a:pt x="0" y="455"/>
                  <a:pt x="0" y="455"/>
                  <a:pt x="0" y="455"/>
                </a:cubicBezTo>
                <a:cubicBezTo>
                  <a:pt x="1" y="449"/>
                  <a:pt x="4" y="431"/>
                  <a:pt x="20" y="431"/>
                </a:cubicBezTo>
                <a:cubicBezTo>
                  <a:pt x="24" y="431"/>
                  <a:pt x="28" y="432"/>
                  <a:pt x="33" y="434"/>
                </a:cubicBezTo>
                <a:cubicBezTo>
                  <a:pt x="38" y="436"/>
                  <a:pt x="84" y="457"/>
                  <a:pt x="110" y="457"/>
                </a:cubicBezTo>
                <a:cubicBezTo>
                  <a:pt x="163" y="457"/>
                  <a:pt x="206" y="412"/>
                  <a:pt x="206" y="357"/>
                </a:cubicBezTo>
                <a:cubicBezTo>
                  <a:pt x="206" y="301"/>
                  <a:pt x="163" y="256"/>
                  <a:pt x="110" y="256"/>
                </a:cubicBezTo>
                <a:cubicBezTo>
                  <a:pt x="84" y="256"/>
                  <a:pt x="38" y="277"/>
                  <a:pt x="33" y="279"/>
                </a:cubicBezTo>
                <a:cubicBezTo>
                  <a:pt x="28" y="281"/>
                  <a:pt x="24" y="283"/>
                  <a:pt x="20" y="283"/>
                </a:cubicBezTo>
                <a:cubicBezTo>
                  <a:pt x="5" y="283"/>
                  <a:pt x="1" y="267"/>
                  <a:pt x="1" y="260"/>
                </a:cubicBezTo>
                <a:cubicBezTo>
                  <a:pt x="0" y="259"/>
                  <a:pt x="0" y="259"/>
                  <a:pt x="0" y="259"/>
                </a:cubicBezTo>
                <a:cubicBezTo>
                  <a:pt x="0" y="259"/>
                  <a:pt x="0" y="259"/>
                  <a:pt x="0" y="259"/>
                </a:cubicBezTo>
                <a:cubicBezTo>
                  <a:pt x="0" y="258"/>
                  <a:pt x="0" y="255"/>
                  <a:pt x="0" y="255"/>
                </a:cubicBezTo>
                <a:cubicBezTo>
                  <a:pt x="0" y="1"/>
                  <a:pt x="0" y="1"/>
                  <a:pt x="0" y="1"/>
                </a:cubicBezTo>
                <a:cubicBezTo>
                  <a:pt x="33" y="1"/>
                  <a:pt x="33" y="1"/>
                  <a:pt x="33" y="1"/>
                </a:cubicBezTo>
                <a:cubicBezTo>
                  <a:pt x="253" y="1"/>
                  <a:pt x="253" y="1"/>
                  <a:pt x="253" y="1"/>
                </a:cubicBezTo>
                <a:cubicBezTo>
                  <a:pt x="254" y="1"/>
                  <a:pt x="254" y="1"/>
                  <a:pt x="254" y="1"/>
                </a:cubicBezTo>
                <a:cubicBezTo>
                  <a:pt x="254" y="1"/>
                  <a:pt x="254" y="1"/>
                  <a:pt x="254" y="1"/>
                </a:cubicBezTo>
                <a:cubicBezTo>
                  <a:pt x="463" y="1"/>
                  <a:pt x="463" y="1"/>
                  <a:pt x="463" y="1"/>
                </a:cubicBezTo>
                <a:cubicBezTo>
                  <a:pt x="589" y="1"/>
                  <a:pt x="589" y="1"/>
                  <a:pt x="589" y="1"/>
                </a:cubicBezTo>
                <a:cubicBezTo>
                  <a:pt x="589" y="0"/>
                  <a:pt x="589" y="0"/>
                  <a:pt x="589" y="0"/>
                </a:cubicBezTo>
                <a:cubicBezTo>
                  <a:pt x="685" y="0"/>
                  <a:pt x="685" y="0"/>
                  <a:pt x="685" y="0"/>
                </a:cubicBezTo>
                <a:cubicBezTo>
                  <a:pt x="688" y="0"/>
                  <a:pt x="712" y="0"/>
                  <a:pt x="728" y="0"/>
                </a:cubicBezTo>
                <a:cubicBezTo>
                  <a:pt x="728" y="255"/>
                  <a:pt x="728" y="255"/>
                  <a:pt x="728" y="255"/>
                </a:cubicBezTo>
                <a:cubicBezTo>
                  <a:pt x="728" y="257"/>
                  <a:pt x="728" y="259"/>
                  <a:pt x="728" y="260"/>
                </a:cubicBezTo>
                <a:cubicBezTo>
                  <a:pt x="727" y="266"/>
                  <a:pt x="724" y="282"/>
                  <a:pt x="709" y="282"/>
                </a:cubicBezTo>
                <a:cubicBezTo>
                  <a:pt x="705" y="282"/>
                  <a:pt x="700" y="281"/>
                  <a:pt x="695" y="279"/>
                </a:cubicBezTo>
                <a:cubicBezTo>
                  <a:pt x="690" y="277"/>
                  <a:pt x="645" y="256"/>
                  <a:pt x="619" y="256"/>
                </a:cubicBezTo>
                <a:cubicBezTo>
                  <a:pt x="566" y="256"/>
                  <a:pt x="523" y="301"/>
                  <a:pt x="523" y="356"/>
                </a:cubicBezTo>
                <a:cubicBezTo>
                  <a:pt x="523" y="412"/>
                  <a:pt x="566" y="457"/>
                  <a:pt x="619" y="457"/>
                </a:cubicBezTo>
                <a:cubicBezTo>
                  <a:pt x="645" y="457"/>
                  <a:pt x="690" y="436"/>
                  <a:pt x="695" y="434"/>
                </a:cubicBezTo>
                <a:cubicBezTo>
                  <a:pt x="700" y="432"/>
                  <a:pt x="705" y="431"/>
                  <a:pt x="709" y="431"/>
                </a:cubicBezTo>
                <a:cubicBezTo>
                  <a:pt x="724" y="431"/>
                  <a:pt x="728" y="447"/>
                  <a:pt x="728" y="454"/>
                </a:cubicBezTo>
                <a:cubicBezTo>
                  <a:pt x="728" y="459"/>
                  <a:pt x="728" y="459"/>
                  <a:pt x="728" y="459"/>
                </a:cubicBezTo>
                <a:cubicBezTo>
                  <a:pt x="728" y="694"/>
                  <a:pt x="728" y="694"/>
                  <a:pt x="728" y="694"/>
                </a:cubicBezTo>
                <a:cubicBezTo>
                  <a:pt x="679" y="694"/>
                  <a:pt x="679" y="694"/>
                  <a:pt x="679" y="694"/>
                </a:cubicBezTo>
                <a:cubicBezTo>
                  <a:pt x="679" y="694"/>
                  <a:pt x="679" y="694"/>
                  <a:pt x="679" y="694"/>
                </a:cubicBezTo>
                <a:cubicBezTo>
                  <a:pt x="461" y="694"/>
                  <a:pt x="461" y="694"/>
                  <a:pt x="461" y="694"/>
                </a:cubicBezTo>
                <a:cubicBezTo>
                  <a:pt x="458" y="694"/>
                  <a:pt x="455" y="694"/>
                  <a:pt x="454" y="694"/>
                </a:cubicBezTo>
                <a:cubicBezTo>
                  <a:pt x="454" y="694"/>
                  <a:pt x="454" y="694"/>
                  <a:pt x="454" y="694"/>
                </a:cubicBezTo>
                <a:cubicBezTo>
                  <a:pt x="445" y="693"/>
                  <a:pt x="438" y="689"/>
                  <a:pt x="434" y="684"/>
                </a:cubicBezTo>
                <a:cubicBezTo>
                  <a:pt x="431" y="677"/>
                  <a:pt x="433" y="669"/>
                  <a:pt x="436" y="663"/>
                </a:cubicBezTo>
                <a:cubicBezTo>
                  <a:pt x="439" y="659"/>
                  <a:pt x="461" y="615"/>
                  <a:pt x="461" y="590"/>
                </a:cubicBezTo>
                <a:cubicBezTo>
                  <a:pt x="461" y="540"/>
                  <a:pt x="413" y="499"/>
                  <a:pt x="355" y="499"/>
                </a:cubicBezTo>
                <a:cubicBezTo>
                  <a:pt x="296" y="499"/>
                  <a:pt x="249" y="540"/>
                  <a:pt x="249" y="590"/>
                </a:cubicBezTo>
                <a:cubicBezTo>
                  <a:pt x="249" y="615"/>
                  <a:pt x="271" y="659"/>
                  <a:pt x="274" y="663"/>
                </a:cubicBezTo>
                <a:cubicBezTo>
                  <a:pt x="278" y="671"/>
                  <a:pt x="278" y="679"/>
                  <a:pt x="275" y="684"/>
                </a:cubicBezTo>
                <a:cubicBezTo>
                  <a:pt x="272" y="690"/>
                  <a:pt x="264" y="693"/>
                  <a:pt x="254" y="695"/>
                </a:cubicBezTo>
                <a:cubicBezTo>
                  <a:pt x="253" y="694"/>
                  <a:pt x="252" y="694"/>
                  <a:pt x="252" y="694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45714" tIns="22857" rIns="45714" bIns="22857" numCol="1" anchor="t" anchorCtr="0" compatLnSpc="1"/>
          <a:lstStyle/>
          <a:p>
            <a:endParaRPr lang="en-US" sz="700" b="1">
              <a:cs typeface="+mn-ea"/>
              <a:sym typeface="+mn-l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838862" y="2293844"/>
            <a:ext cx="1253869" cy="10155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cs typeface="+mn-ea"/>
                <a:sym typeface="+mn-lt"/>
              </a:rPr>
              <a:t>01 </a:t>
            </a:r>
            <a:endParaRPr lang="en-US" sz="6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687200" y="2293844"/>
            <a:ext cx="1253869" cy="10155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cs typeface="+mn-ea"/>
                <a:sym typeface="+mn-lt"/>
              </a:rPr>
              <a:t>02 </a:t>
            </a:r>
            <a:endParaRPr lang="en-US" sz="6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58570" y="2293844"/>
            <a:ext cx="1253869" cy="10155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cs typeface="+mn-ea"/>
                <a:sym typeface="+mn-lt"/>
              </a:rPr>
              <a:t>03 </a:t>
            </a:r>
            <a:endParaRPr lang="en-US" sz="6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86068" y="5010812"/>
            <a:ext cx="2603003" cy="861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 algn="ctr">
              <a:lnSpc>
                <a:spcPct val="120000"/>
              </a:lnSpc>
              <a:defRPr sz="1600"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    单击此处添加您的内容。建议您在展示时采用微软雅黑字体。</a:t>
            </a:r>
            <a:endParaRPr lang="en-US" altLang="zh-CN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676676" y="5010812"/>
            <a:ext cx="2603003" cy="861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 algn="ctr">
              <a:lnSpc>
                <a:spcPct val="120000"/>
              </a:lnSpc>
              <a:defRPr sz="1600"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    单击此处添加您的内容。建议您在展示时采用微软雅黑字体。</a:t>
            </a:r>
            <a:endParaRPr lang="zh-CN" altLang="en-US" dirty="0">
              <a:solidFill>
                <a:schemeClr val="bg2"/>
              </a:solidFill>
              <a:sym typeface="+mn-l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46" name="文本框 45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47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2419999" y="2195723"/>
            <a:ext cx="1080000" cy="1080000"/>
          </a:xfrm>
          <a:custGeom>
            <a:avLst/>
            <a:gdLst>
              <a:gd name="connsiteX0" fmla="*/ 0 w 1260455"/>
              <a:gd name="connsiteY0" fmla="*/ 630228 h 1260455"/>
              <a:gd name="connsiteX1" fmla="*/ 630228 w 1260455"/>
              <a:gd name="connsiteY1" fmla="*/ 0 h 1260455"/>
              <a:gd name="connsiteX2" fmla="*/ 1260456 w 1260455"/>
              <a:gd name="connsiteY2" fmla="*/ 630228 h 1260455"/>
              <a:gd name="connsiteX3" fmla="*/ 630228 w 1260455"/>
              <a:gd name="connsiteY3" fmla="*/ 1260456 h 1260455"/>
              <a:gd name="connsiteX4" fmla="*/ 0 w 1260455"/>
              <a:gd name="connsiteY4" fmla="*/ 630228 h 126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455" h="1260455">
                <a:moveTo>
                  <a:pt x="0" y="630228"/>
                </a:moveTo>
                <a:cubicBezTo>
                  <a:pt x="0" y="282163"/>
                  <a:pt x="282163" y="0"/>
                  <a:pt x="630228" y="0"/>
                </a:cubicBezTo>
                <a:cubicBezTo>
                  <a:pt x="978293" y="0"/>
                  <a:pt x="1260456" y="282163"/>
                  <a:pt x="1260456" y="630228"/>
                </a:cubicBezTo>
                <a:cubicBezTo>
                  <a:pt x="1260456" y="978293"/>
                  <a:pt x="978293" y="1260456"/>
                  <a:pt x="630228" y="1260456"/>
                </a:cubicBezTo>
                <a:cubicBezTo>
                  <a:pt x="282163" y="1260456"/>
                  <a:pt x="0" y="978293"/>
                  <a:pt x="0" y="630228"/>
                </a:cubicBezTo>
                <a:close/>
              </a:path>
            </a:pathLst>
          </a:custGeom>
          <a:solidFill>
            <a:schemeClr val="accent1"/>
          </a:solidFill>
          <a:ln w="38100" cap="flat" cmpd="sng" algn="ctr">
            <a:noFill/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spcFirstLastPara="0" vert="horz" wrap="square" lIns="215069" tIns="215069" rIns="215069" bIns="215069" numCol="1" spcCol="1270" anchor="ctr" anchorCtr="0">
            <a:noAutofit/>
          </a:bodyPr>
          <a:lstStyle/>
          <a:p>
            <a:pPr marL="0" marR="0" lvl="0" indent="0" algn="ctr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任意多边形 20"/>
          <p:cNvSpPr/>
          <p:nvPr/>
        </p:nvSpPr>
        <p:spPr>
          <a:xfrm>
            <a:off x="3652282" y="2465723"/>
            <a:ext cx="540000" cy="540000"/>
          </a:xfrm>
          <a:custGeom>
            <a:avLst/>
            <a:gdLst>
              <a:gd name="connsiteX0" fmla="*/ 96902 w 731063"/>
              <a:gd name="connsiteY0" fmla="*/ 150599 h 731063"/>
              <a:gd name="connsiteX1" fmla="*/ 634161 w 731063"/>
              <a:gd name="connsiteY1" fmla="*/ 150599 h 731063"/>
              <a:gd name="connsiteX2" fmla="*/ 634161 w 731063"/>
              <a:gd name="connsiteY2" fmla="*/ 322545 h 731063"/>
              <a:gd name="connsiteX3" fmla="*/ 96902 w 731063"/>
              <a:gd name="connsiteY3" fmla="*/ 322545 h 731063"/>
              <a:gd name="connsiteX4" fmla="*/ 96902 w 731063"/>
              <a:gd name="connsiteY4" fmla="*/ 150599 h 731063"/>
              <a:gd name="connsiteX5" fmla="*/ 96902 w 731063"/>
              <a:gd name="connsiteY5" fmla="*/ 408518 h 731063"/>
              <a:gd name="connsiteX6" fmla="*/ 634161 w 731063"/>
              <a:gd name="connsiteY6" fmla="*/ 408518 h 731063"/>
              <a:gd name="connsiteX7" fmla="*/ 634161 w 731063"/>
              <a:gd name="connsiteY7" fmla="*/ 580464 h 731063"/>
              <a:gd name="connsiteX8" fmla="*/ 96902 w 731063"/>
              <a:gd name="connsiteY8" fmla="*/ 580464 h 731063"/>
              <a:gd name="connsiteX9" fmla="*/ 96902 w 731063"/>
              <a:gd name="connsiteY9" fmla="*/ 408518 h 731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1063" h="731063">
                <a:moveTo>
                  <a:pt x="96902" y="150599"/>
                </a:moveTo>
                <a:lnTo>
                  <a:pt x="634161" y="150599"/>
                </a:lnTo>
                <a:lnTo>
                  <a:pt x="634161" y="322545"/>
                </a:lnTo>
                <a:lnTo>
                  <a:pt x="96902" y="322545"/>
                </a:lnTo>
                <a:lnTo>
                  <a:pt x="96902" y="150599"/>
                </a:lnTo>
                <a:close/>
                <a:moveTo>
                  <a:pt x="96902" y="408518"/>
                </a:moveTo>
                <a:lnTo>
                  <a:pt x="634161" y="408518"/>
                </a:lnTo>
                <a:lnTo>
                  <a:pt x="634161" y="580464"/>
                </a:lnTo>
                <a:lnTo>
                  <a:pt x="96902" y="580464"/>
                </a:lnTo>
                <a:lnTo>
                  <a:pt x="96902" y="408518"/>
                </a:lnTo>
                <a:close/>
              </a:path>
            </a:pathLst>
          </a:custGeom>
          <a:solidFill>
            <a:schemeClr val="accent1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spcFirstLastPara="0" vert="horz" wrap="square" lIns="96902" tIns="150599" rIns="96902" bIns="150599" numCol="1" spcCol="1270" anchor="ctr" anchorCtr="0">
            <a:noAutofit/>
          </a:bodyPr>
          <a:lstStyle/>
          <a:p>
            <a:pPr marL="0" marR="0" lvl="0" indent="0" algn="ctr" defTabSz="14224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4469990" y="2195723"/>
            <a:ext cx="1080000" cy="1080000"/>
          </a:xfrm>
          <a:custGeom>
            <a:avLst/>
            <a:gdLst>
              <a:gd name="connsiteX0" fmla="*/ 0 w 1260455"/>
              <a:gd name="connsiteY0" fmla="*/ 630228 h 1260455"/>
              <a:gd name="connsiteX1" fmla="*/ 630228 w 1260455"/>
              <a:gd name="connsiteY1" fmla="*/ 0 h 1260455"/>
              <a:gd name="connsiteX2" fmla="*/ 1260456 w 1260455"/>
              <a:gd name="connsiteY2" fmla="*/ 630228 h 1260455"/>
              <a:gd name="connsiteX3" fmla="*/ 630228 w 1260455"/>
              <a:gd name="connsiteY3" fmla="*/ 1260456 h 1260455"/>
              <a:gd name="connsiteX4" fmla="*/ 0 w 1260455"/>
              <a:gd name="connsiteY4" fmla="*/ 630228 h 126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455" h="1260455">
                <a:moveTo>
                  <a:pt x="0" y="630228"/>
                </a:moveTo>
                <a:cubicBezTo>
                  <a:pt x="0" y="282163"/>
                  <a:pt x="282163" y="0"/>
                  <a:pt x="630228" y="0"/>
                </a:cubicBezTo>
                <a:cubicBezTo>
                  <a:pt x="978293" y="0"/>
                  <a:pt x="1260456" y="282163"/>
                  <a:pt x="1260456" y="630228"/>
                </a:cubicBezTo>
                <a:cubicBezTo>
                  <a:pt x="1260456" y="978293"/>
                  <a:pt x="978293" y="1260456"/>
                  <a:pt x="630228" y="1260456"/>
                </a:cubicBezTo>
                <a:cubicBezTo>
                  <a:pt x="282163" y="1260456"/>
                  <a:pt x="0" y="978293"/>
                  <a:pt x="0" y="630228"/>
                </a:cubicBezTo>
                <a:close/>
              </a:path>
            </a:pathLst>
          </a:custGeom>
          <a:solidFill>
            <a:schemeClr val="accent5"/>
          </a:solidFill>
          <a:ln w="38100" cap="flat" cmpd="sng" algn="ctr">
            <a:noFill/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spcFirstLastPara="0" vert="horz" wrap="square" lIns="215069" tIns="215069" rIns="215069" bIns="215069" numCol="1" spcCol="1270" anchor="ctr" anchorCtr="0">
            <a:noAutofit/>
          </a:bodyPr>
          <a:lstStyle/>
          <a:p>
            <a:pPr marL="0" marR="0" lvl="0" indent="0" algn="ctr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任意多边形 24"/>
          <p:cNvSpPr/>
          <p:nvPr/>
        </p:nvSpPr>
        <p:spPr>
          <a:xfrm>
            <a:off x="5800797" y="2465723"/>
            <a:ext cx="540000" cy="540000"/>
          </a:xfrm>
          <a:custGeom>
            <a:avLst/>
            <a:gdLst>
              <a:gd name="connsiteX0" fmla="*/ 114791 w 731063"/>
              <a:gd name="connsiteY0" fmla="*/ 236375 h 731063"/>
              <a:gd name="connsiteX1" fmla="*/ 236375 w 731063"/>
              <a:gd name="connsiteY1" fmla="*/ 114791 h 731063"/>
              <a:gd name="connsiteX2" fmla="*/ 365532 w 731063"/>
              <a:gd name="connsiteY2" fmla="*/ 243947 h 731063"/>
              <a:gd name="connsiteX3" fmla="*/ 494688 w 731063"/>
              <a:gd name="connsiteY3" fmla="*/ 114791 h 731063"/>
              <a:gd name="connsiteX4" fmla="*/ 616272 w 731063"/>
              <a:gd name="connsiteY4" fmla="*/ 236375 h 731063"/>
              <a:gd name="connsiteX5" fmla="*/ 487116 w 731063"/>
              <a:gd name="connsiteY5" fmla="*/ 365532 h 731063"/>
              <a:gd name="connsiteX6" fmla="*/ 616272 w 731063"/>
              <a:gd name="connsiteY6" fmla="*/ 494688 h 731063"/>
              <a:gd name="connsiteX7" fmla="*/ 494688 w 731063"/>
              <a:gd name="connsiteY7" fmla="*/ 616272 h 731063"/>
              <a:gd name="connsiteX8" fmla="*/ 365532 w 731063"/>
              <a:gd name="connsiteY8" fmla="*/ 487116 h 731063"/>
              <a:gd name="connsiteX9" fmla="*/ 236375 w 731063"/>
              <a:gd name="connsiteY9" fmla="*/ 616272 h 731063"/>
              <a:gd name="connsiteX10" fmla="*/ 114791 w 731063"/>
              <a:gd name="connsiteY10" fmla="*/ 494688 h 731063"/>
              <a:gd name="connsiteX11" fmla="*/ 243947 w 731063"/>
              <a:gd name="connsiteY11" fmla="*/ 365532 h 731063"/>
              <a:gd name="connsiteX12" fmla="*/ 114791 w 731063"/>
              <a:gd name="connsiteY12" fmla="*/ 236375 h 731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1063" h="731063">
                <a:moveTo>
                  <a:pt x="114791" y="236375"/>
                </a:moveTo>
                <a:lnTo>
                  <a:pt x="236375" y="114791"/>
                </a:lnTo>
                <a:lnTo>
                  <a:pt x="365532" y="243947"/>
                </a:lnTo>
                <a:lnTo>
                  <a:pt x="494688" y="114791"/>
                </a:lnTo>
                <a:lnTo>
                  <a:pt x="616272" y="236375"/>
                </a:lnTo>
                <a:lnTo>
                  <a:pt x="487116" y="365532"/>
                </a:lnTo>
                <a:lnTo>
                  <a:pt x="616272" y="494688"/>
                </a:lnTo>
                <a:lnTo>
                  <a:pt x="494688" y="616272"/>
                </a:lnTo>
                <a:lnTo>
                  <a:pt x="365532" y="487116"/>
                </a:lnTo>
                <a:lnTo>
                  <a:pt x="236375" y="616272"/>
                </a:lnTo>
                <a:lnTo>
                  <a:pt x="114791" y="494688"/>
                </a:lnTo>
                <a:lnTo>
                  <a:pt x="243947" y="365532"/>
                </a:lnTo>
                <a:lnTo>
                  <a:pt x="114791" y="236375"/>
                </a:lnTo>
                <a:close/>
              </a:path>
            </a:pathLst>
          </a:custGeom>
          <a:solidFill>
            <a:srgbClr val="FC4657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spcFirstLastPara="0" vert="horz" wrap="square" lIns="114791" tIns="114791" rIns="114791" bIns="114791" numCol="1" spcCol="1270" anchor="ctr" anchorCtr="0">
            <a:noAutofit/>
          </a:bodyPr>
          <a:lstStyle/>
          <a:p>
            <a:pPr marL="0" marR="0" lvl="0" indent="0" algn="ctr" defTabSz="16891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3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6630230" y="2195723"/>
            <a:ext cx="1080000" cy="1080000"/>
          </a:xfrm>
          <a:custGeom>
            <a:avLst/>
            <a:gdLst>
              <a:gd name="connsiteX0" fmla="*/ 0 w 1260455"/>
              <a:gd name="connsiteY0" fmla="*/ 630228 h 1260455"/>
              <a:gd name="connsiteX1" fmla="*/ 630228 w 1260455"/>
              <a:gd name="connsiteY1" fmla="*/ 0 h 1260455"/>
              <a:gd name="connsiteX2" fmla="*/ 1260456 w 1260455"/>
              <a:gd name="connsiteY2" fmla="*/ 630228 h 1260455"/>
              <a:gd name="connsiteX3" fmla="*/ 630228 w 1260455"/>
              <a:gd name="connsiteY3" fmla="*/ 1260456 h 1260455"/>
              <a:gd name="connsiteX4" fmla="*/ 0 w 1260455"/>
              <a:gd name="connsiteY4" fmla="*/ 630228 h 126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455" h="1260455">
                <a:moveTo>
                  <a:pt x="0" y="630228"/>
                </a:moveTo>
                <a:cubicBezTo>
                  <a:pt x="0" y="282163"/>
                  <a:pt x="282163" y="0"/>
                  <a:pt x="630228" y="0"/>
                </a:cubicBezTo>
                <a:cubicBezTo>
                  <a:pt x="978293" y="0"/>
                  <a:pt x="1260456" y="282163"/>
                  <a:pt x="1260456" y="630228"/>
                </a:cubicBezTo>
                <a:cubicBezTo>
                  <a:pt x="1260456" y="978293"/>
                  <a:pt x="978293" y="1260456"/>
                  <a:pt x="630228" y="1260456"/>
                </a:cubicBezTo>
                <a:cubicBezTo>
                  <a:pt x="282163" y="1260456"/>
                  <a:pt x="0" y="978293"/>
                  <a:pt x="0" y="630228"/>
                </a:cubicBezTo>
                <a:close/>
              </a:path>
            </a:pathLst>
          </a:custGeom>
          <a:solidFill>
            <a:srgbClr val="636464"/>
          </a:solidFill>
          <a:ln w="38100" cap="flat" cmpd="sng" algn="ctr">
            <a:noFill/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spcFirstLastPara="0" vert="horz" wrap="square" lIns="215069" tIns="215069" rIns="215069" bIns="215069" numCol="1" spcCol="1270" anchor="ctr" anchorCtr="0">
            <a:noAutofit/>
          </a:bodyPr>
          <a:lstStyle/>
          <a:p>
            <a:pPr marL="0" marR="0" lvl="0" indent="0" algn="ctr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任意多边形 26"/>
          <p:cNvSpPr/>
          <p:nvPr/>
        </p:nvSpPr>
        <p:spPr>
          <a:xfrm>
            <a:off x="7922675" y="2465723"/>
            <a:ext cx="540000" cy="540000"/>
          </a:xfrm>
          <a:custGeom>
            <a:avLst/>
            <a:gdLst>
              <a:gd name="connsiteX0" fmla="*/ 114791 w 731063"/>
              <a:gd name="connsiteY0" fmla="*/ 236375 h 731063"/>
              <a:gd name="connsiteX1" fmla="*/ 236375 w 731063"/>
              <a:gd name="connsiteY1" fmla="*/ 114791 h 731063"/>
              <a:gd name="connsiteX2" fmla="*/ 365532 w 731063"/>
              <a:gd name="connsiteY2" fmla="*/ 243947 h 731063"/>
              <a:gd name="connsiteX3" fmla="*/ 494688 w 731063"/>
              <a:gd name="connsiteY3" fmla="*/ 114791 h 731063"/>
              <a:gd name="connsiteX4" fmla="*/ 616272 w 731063"/>
              <a:gd name="connsiteY4" fmla="*/ 236375 h 731063"/>
              <a:gd name="connsiteX5" fmla="*/ 487116 w 731063"/>
              <a:gd name="connsiteY5" fmla="*/ 365532 h 731063"/>
              <a:gd name="connsiteX6" fmla="*/ 616272 w 731063"/>
              <a:gd name="connsiteY6" fmla="*/ 494688 h 731063"/>
              <a:gd name="connsiteX7" fmla="*/ 494688 w 731063"/>
              <a:gd name="connsiteY7" fmla="*/ 616272 h 731063"/>
              <a:gd name="connsiteX8" fmla="*/ 365532 w 731063"/>
              <a:gd name="connsiteY8" fmla="*/ 487116 h 731063"/>
              <a:gd name="connsiteX9" fmla="*/ 236375 w 731063"/>
              <a:gd name="connsiteY9" fmla="*/ 616272 h 731063"/>
              <a:gd name="connsiteX10" fmla="*/ 114791 w 731063"/>
              <a:gd name="connsiteY10" fmla="*/ 494688 h 731063"/>
              <a:gd name="connsiteX11" fmla="*/ 243947 w 731063"/>
              <a:gd name="connsiteY11" fmla="*/ 365532 h 731063"/>
              <a:gd name="connsiteX12" fmla="*/ 114791 w 731063"/>
              <a:gd name="connsiteY12" fmla="*/ 236375 h 731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1063" h="731063">
                <a:moveTo>
                  <a:pt x="114791" y="236375"/>
                </a:moveTo>
                <a:lnTo>
                  <a:pt x="236375" y="114791"/>
                </a:lnTo>
                <a:lnTo>
                  <a:pt x="365532" y="243947"/>
                </a:lnTo>
                <a:lnTo>
                  <a:pt x="494688" y="114791"/>
                </a:lnTo>
                <a:lnTo>
                  <a:pt x="616272" y="236375"/>
                </a:lnTo>
                <a:lnTo>
                  <a:pt x="487116" y="365532"/>
                </a:lnTo>
                <a:lnTo>
                  <a:pt x="616272" y="494688"/>
                </a:lnTo>
                <a:lnTo>
                  <a:pt x="494688" y="616272"/>
                </a:lnTo>
                <a:lnTo>
                  <a:pt x="365532" y="487116"/>
                </a:lnTo>
                <a:lnTo>
                  <a:pt x="236375" y="616272"/>
                </a:lnTo>
                <a:lnTo>
                  <a:pt x="114791" y="494688"/>
                </a:lnTo>
                <a:lnTo>
                  <a:pt x="243947" y="365532"/>
                </a:lnTo>
                <a:lnTo>
                  <a:pt x="114791" y="236375"/>
                </a:lnTo>
                <a:close/>
              </a:path>
            </a:pathLst>
          </a:custGeom>
          <a:solidFill>
            <a:srgbClr val="636464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spcFirstLastPara="0" vert="horz" wrap="square" lIns="114791" tIns="114791" rIns="114791" bIns="114791" numCol="1" spcCol="1270" anchor="ctr" anchorCtr="0">
            <a:noAutofit/>
          </a:bodyPr>
          <a:lstStyle/>
          <a:p>
            <a:pPr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8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8" name="任意多边形 27"/>
          <p:cNvSpPr/>
          <p:nvPr/>
        </p:nvSpPr>
        <p:spPr>
          <a:xfrm>
            <a:off x="8719754" y="2195723"/>
            <a:ext cx="1080000" cy="1080000"/>
          </a:xfrm>
          <a:custGeom>
            <a:avLst/>
            <a:gdLst>
              <a:gd name="connsiteX0" fmla="*/ 0 w 1260455"/>
              <a:gd name="connsiteY0" fmla="*/ 630228 h 1260455"/>
              <a:gd name="connsiteX1" fmla="*/ 630228 w 1260455"/>
              <a:gd name="connsiteY1" fmla="*/ 0 h 1260455"/>
              <a:gd name="connsiteX2" fmla="*/ 1260456 w 1260455"/>
              <a:gd name="connsiteY2" fmla="*/ 630228 h 1260455"/>
              <a:gd name="connsiteX3" fmla="*/ 630228 w 1260455"/>
              <a:gd name="connsiteY3" fmla="*/ 1260456 h 1260455"/>
              <a:gd name="connsiteX4" fmla="*/ 0 w 1260455"/>
              <a:gd name="connsiteY4" fmla="*/ 630228 h 126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455" h="1260455">
                <a:moveTo>
                  <a:pt x="0" y="630228"/>
                </a:moveTo>
                <a:cubicBezTo>
                  <a:pt x="0" y="282163"/>
                  <a:pt x="282163" y="0"/>
                  <a:pt x="630228" y="0"/>
                </a:cubicBezTo>
                <a:cubicBezTo>
                  <a:pt x="978293" y="0"/>
                  <a:pt x="1260456" y="282163"/>
                  <a:pt x="1260456" y="630228"/>
                </a:cubicBezTo>
                <a:cubicBezTo>
                  <a:pt x="1260456" y="978293"/>
                  <a:pt x="978293" y="1260456"/>
                  <a:pt x="630228" y="1260456"/>
                </a:cubicBezTo>
                <a:cubicBezTo>
                  <a:pt x="282163" y="1260456"/>
                  <a:pt x="0" y="978293"/>
                  <a:pt x="0" y="630228"/>
                </a:cubicBezTo>
                <a:close/>
              </a:path>
            </a:pathLst>
          </a:custGeom>
          <a:solidFill>
            <a:srgbClr val="636464"/>
          </a:solidFill>
          <a:ln w="38100" cap="flat" cmpd="sng" algn="ctr">
            <a:noFill/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spcFirstLastPara="0" vert="horz" wrap="square" lIns="215069" tIns="215069" rIns="215069" bIns="215069" numCol="1" spcCol="1270" anchor="ctr" anchorCtr="0">
            <a:noAutofit/>
          </a:bodyPr>
          <a:lstStyle/>
          <a:p>
            <a:pPr marL="0" marR="0" lvl="0" indent="0" algn="ctr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下箭头 28"/>
          <p:cNvSpPr/>
          <p:nvPr/>
        </p:nvSpPr>
        <p:spPr bwMode="auto">
          <a:xfrm>
            <a:off x="2725999" y="3485633"/>
            <a:ext cx="468000" cy="468000"/>
          </a:xfrm>
          <a:prstGeom prst="downArrow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spcFirstLastPara="0" vert="horz" wrap="square" lIns="96902" tIns="150599" rIns="96902" bIns="150599" numCol="1" spcCol="1270" anchor="ctr" anchorCtr="0">
            <a:noAutofit/>
          </a:bodyPr>
          <a:lstStyle/>
          <a:p>
            <a:pPr marL="0" marR="0" lvl="0" indent="0" algn="ctr" defTabSz="14224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TextBox 52"/>
          <p:cNvSpPr txBox="1"/>
          <p:nvPr/>
        </p:nvSpPr>
        <p:spPr>
          <a:xfrm>
            <a:off x="2059999" y="4133824"/>
            <a:ext cx="1800000" cy="10800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spcFirstLastPara="0" vert="horz" wrap="square" lIns="215069" tIns="215069" rIns="215069" bIns="215069" numCol="1" spcCol="1270" anchor="ctr" anchorCtr="0">
            <a:noAutofit/>
          </a:bodyPr>
          <a:lstStyle>
            <a:defPPr>
              <a:defRPr lang="zh-CN"/>
            </a:defPPr>
            <a:lvl1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10668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下箭头 30"/>
          <p:cNvSpPr/>
          <p:nvPr/>
        </p:nvSpPr>
        <p:spPr bwMode="auto">
          <a:xfrm>
            <a:off x="4775990" y="3465014"/>
            <a:ext cx="468000" cy="468000"/>
          </a:xfrm>
          <a:prstGeom prst="downArrow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spcFirstLastPara="0" vert="horz" wrap="square" lIns="114791" tIns="114791" rIns="114791" bIns="114791" numCol="1" spcCol="1270" anchor="ctr" anchorCtr="0">
            <a:noAutofit/>
          </a:bodyPr>
          <a:lstStyle/>
          <a:p>
            <a:pPr marL="0" marR="0" lvl="0" indent="0" algn="ctr" defTabSz="16891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3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TextBox 55"/>
          <p:cNvSpPr txBox="1"/>
          <p:nvPr/>
        </p:nvSpPr>
        <p:spPr>
          <a:xfrm>
            <a:off x="4082237" y="4133824"/>
            <a:ext cx="1800000" cy="1080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spcFirstLastPara="0" vert="horz" wrap="square" lIns="215069" tIns="215069" rIns="215069" bIns="215069" numCol="1" spcCol="1270" anchor="ctr" anchorCtr="0">
            <a:noAutofit/>
          </a:bodyPr>
          <a:lstStyle>
            <a:defPPr>
              <a:defRPr lang="zh-CN"/>
            </a:defPPr>
            <a:lvl1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10668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3" name="下箭头 32"/>
          <p:cNvSpPr/>
          <p:nvPr/>
        </p:nvSpPr>
        <p:spPr bwMode="auto">
          <a:xfrm>
            <a:off x="6936230" y="3494423"/>
            <a:ext cx="468000" cy="468000"/>
          </a:xfrm>
          <a:prstGeom prst="downArrow">
            <a:avLst/>
          </a:prstGeom>
          <a:solidFill>
            <a:srgbClr val="636464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spcFirstLastPara="0" vert="horz" wrap="square" lIns="114791" tIns="114791" rIns="114791" bIns="114791" numCol="1" spcCol="1270" anchor="ctr" anchorCtr="0">
            <a:noAutofit/>
          </a:bodyPr>
          <a:lstStyle/>
          <a:p>
            <a:pPr marL="0" marR="0" lvl="0" indent="0" algn="ctr" defTabSz="16891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3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TextBox 58"/>
          <p:cNvSpPr txBox="1"/>
          <p:nvPr/>
        </p:nvSpPr>
        <p:spPr>
          <a:xfrm>
            <a:off x="6242477" y="4133824"/>
            <a:ext cx="1800000" cy="1080000"/>
          </a:xfrm>
          <a:prstGeom prst="rect">
            <a:avLst/>
          </a:prstGeom>
          <a:solidFill>
            <a:srgbClr val="636464"/>
          </a:solidFill>
          <a:ln w="12700" cap="flat" cmpd="sng" algn="ctr">
            <a:noFill/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spcFirstLastPara="0" vert="horz" wrap="square" lIns="215069" tIns="215069" rIns="215069" bIns="215069" numCol="1" spcCol="1270" anchor="ctr" anchorCtr="0">
            <a:noAutofit/>
          </a:bodyPr>
          <a:lstStyle>
            <a:defPPr>
              <a:defRPr lang="zh-CN"/>
            </a:defPPr>
            <a:lvl1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10668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5" name="下箭头 34"/>
          <p:cNvSpPr/>
          <p:nvPr/>
        </p:nvSpPr>
        <p:spPr bwMode="auto">
          <a:xfrm>
            <a:off x="9025754" y="3494423"/>
            <a:ext cx="468000" cy="468000"/>
          </a:xfrm>
          <a:prstGeom prst="downArrow">
            <a:avLst/>
          </a:prstGeom>
          <a:solidFill>
            <a:srgbClr val="636464"/>
          </a:solidFill>
          <a:ln w="9525" cap="flat" cmpd="sng" algn="ctr">
            <a:noFill/>
            <a:prstDash val="solid"/>
            <a:headEnd type="oval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TextBox 61"/>
          <p:cNvSpPr txBox="1"/>
          <p:nvPr/>
        </p:nvSpPr>
        <p:spPr>
          <a:xfrm>
            <a:off x="8332001" y="4133824"/>
            <a:ext cx="1800000" cy="1080000"/>
          </a:xfrm>
          <a:prstGeom prst="rect">
            <a:avLst/>
          </a:prstGeom>
          <a:solidFill>
            <a:srgbClr val="636464"/>
          </a:solidFill>
          <a:ln w="12700" cap="flat" cmpd="sng" algn="ctr">
            <a:noFill/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spcFirstLastPara="0" vert="horz" wrap="square" lIns="215069" tIns="215069" rIns="215069" bIns="215069" numCol="1" spcCol="1270" anchor="ctr" anchorCtr="0">
            <a:noAutofit/>
          </a:bodyPr>
          <a:lstStyle>
            <a:defPPr>
              <a:defRPr lang="zh-CN"/>
            </a:defPPr>
            <a:lvl1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10668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532010" y="2523357"/>
            <a:ext cx="83083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2400" b="1" kern="0" dirty="0">
                <a:solidFill>
                  <a:srgbClr val="FFFFFF"/>
                </a:solidFill>
                <a:cs typeface="+mn-ea"/>
                <a:sym typeface="+mn-lt"/>
              </a:rPr>
              <a:t>成功</a:t>
            </a:r>
            <a:endParaRPr lang="zh-CN" altLang="en-US" sz="2400" b="1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594570" y="2523357"/>
            <a:ext cx="83083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2400" b="1" kern="0" dirty="0">
                <a:solidFill>
                  <a:srgbClr val="FFFFFF"/>
                </a:solidFill>
                <a:cs typeface="+mn-ea"/>
                <a:sym typeface="+mn-lt"/>
              </a:rPr>
              <a:t>机遇</a:t>
            </a:r>
            <a:endParaRPr lang="zh-CN" altLang="en-US" sz="2400" b="1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754810" y="2523357"/>
            <a:ext cx="83083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2400" b="1" kern="0" dirty="0">
                <a:solidFill>
                  <a:srgbClr val="FFFFFF"/>
                </a:solidFill>
                <a:cs typeface="+mn-ea"/>
                <a:sym typeface="+mn-lt"/>
              </a:rPr>
              <a:t>天赋</a:t>
            </a:r>
            <a:endParaRPr lang="zh-CN" altLang="en-US" sz="2400" b="1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844334" y="2523357"/>
            <a:ext cx="83083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2400" b="1" kern="0" dirty="0">
                <a:solidFill>
                  <a:srgbClr val="FFFFFF"/>
                </a:solidFill>
                <a:cs typeface="+mn-ea"/>
                <a:sym typeface="+mn-lt"/>
              </a:rPr>
              <a:t>努力</a:t>
            </a:r>
            <a:endParaRPr lang="zh-CN" altLang="en-US" sz="2400" b="1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225161" y="4295259"/>
            <a:ext cx="1562219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sym typeface="+mn-lt"/>
              </a:rPr>
              <a:t>单击此处添加您的内容。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201127" y="4295259"/>
            <a:ext cx="1562219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sym typeface="+mn-lt"/>
              </a:rPr>
              <a:t>单击此处添加您的内容。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389119" y="4295259"/>
            <a:ext cx="1562219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sym typeface="+mn-lt"/>
              </a:rPr>
              <a:t>单击此处添加您的内容。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450891" y="4295259"/>
            <a:ext cx="1562219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sym typeface="+mn-lt"/>
              </a:rPr>
              <a:t>单击此处添加您的内容。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529" y="2200274"/>
            <a:ext cx="12193057" cy="2457450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362200" y="2998987"/>
            <a:ext cx="7239000" cy="860025"/>
            <a:chOff x="3048001" y="1944915"/>
            <a:chExt cx="7239000" cy="860025"/>
          </a:xfrm>
        </p:grpSpPr>
        <p:sp>
          <p:nvSpPr>
            <p:cNvPr id="5" name="文本框 4"/>
            <p:cNvSpPr txBox="1"/>
            <p:nvPr/>
          </p:nvSpPr>
          <p:spPr>
            <a:xfrm>
              <a:off x="3048001" y="1973943"/>
              <a:ext cx="25254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rgbClr val="FC4657"/>
                  </a:solidFill>
                </a:rPr>
                <a:t>Part 03</a:t>
              </a:r>
              <a:endParaRPr lang="zh-CN" altLang="en-US" sz="4800" b="1" dirty="0">
                <a:solidFill>
                  <a:srgbClr val="FC4657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788878" y="1944915"/>
              <a:ext cx="449812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FFFFFF"/>
                  </a:solidFill>
                </a:rPr>
                <a:t>研究成果与应用</a:t>
              </a:r>
              <a:endParaRPr lang="zh-CN" altLang="en-US" sz="4800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22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Пятиугольник 1"/>
          <p:cNvSpPr/>
          <p:nvPr/>
        </p:nvSpPr>
        <p:spPr>
          <a:xfrm rot="5400000">
            <a:off x="5447928" y="3389486"/>
            <a:ext cx="1296144" cy="3456384"/>
          </a:xfrm>
          <a:prstGeom prst="homePlate">
            <a:avLst>
              <a:gd name="adj" fmla="val 27874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<a:noAutofit/>
          </a:bodyPr>
          <a:lstStyle/>
          <a:p>
            <a:pPr algn="ctr"/>
            <a:endParaRPr lang="ru-RU" sz="2160">
              <a:cs typeface="+mn-ea"/>
              <a:sym typeface="+mn-lt"/>
            </a:endParaRPr>
          </a:p>
        </p:txBody>
      </p:sp>
      <p:sp>
        <p:nvSpPr>
          <p:cNvPr id="3" name="Пятиугольник 2"/>
          <p:cNvSpPr/>
          <p:nvPr/>
        </p:nvSpPr>
        <p:spPr>
          <a:xfrm rot="5400000">
            <a:off x="5404723" y="2568595"/>
            <a:ext cx="1382554" cy="3456384"/>
          </a:xfrm>
          <a:prstGeom prst="homePlate">
            <a:avLst>
              <a:gd name="adj" fmla="val 27874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<a:noAutofit/>
          </a:bodyPr>
          <a:lstStyle/>
          <a:p>
            <a:pPr algn="ctr"/>
            <a:endParaRPr lang="ru-RU" sz="2160">
              <a:cs typeface="+mn-ea"/>
              <a:sym typeface="+mn-lt"/>
            </a:endParaRPr>
          </a:p>
        </p:txBody>
      </p:sp>
      <p:sp>
        <p:nvSpPr>
          <p:cNvPr id="4" name="Пятиугольник 3"/>
          <p:cNvSpPr/>
          <p:nvPr/>
        </p:nvSpPr>
        <p:spPr>
          <a:xfrm rot="5400000">
            <a:off x="5361520" y="1747704"/>
            <a:ext cx="1468963" cy="3456384"/>
          </a:xfrm>
          <a:prstGeom prst="homePlate">
            <a:avLst>
              <a:gd name="adj" fmla="val 27874"/>
            </a:avLst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<a:noAutofit/>
          </a:bodyPr>
          <a:lstStyle/>
          <a:p>
            <a:pPr algn="ctr"/>
            <a:endParaRPr lang="ru-RU" sz="2160">
              <a:cs typeface="+mn-ea"/>
              <a:sym typeface="+mn-lt"/>
            </a:endParaRPr>
          </a:p>
        </p:txBody>
      </p:sp>
      <p:sp>
        <p:nvSpPr>
          <p:cNvPr id="5" name="Пятиугольник 4"/>
          <p:cNvSpPr/>
          <p:nvPr/>
        </p:nvSpPr>
        <p:spPr>
          <a:xfrm rot="5400000">
            <a:off x="5447928" y="1056427"/>
            <a:ext cx="1296144" cy="3456384"/>
          </a:xfrm>
          <a:prstGeom prst="homePlate">
            <a:avLst>
              <a:gd name="adj" fmla="val 27874"/>
            </a:avLst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<a:noAutofit/>
          </a:bodyPr>
          <a:lstStyle/>
          <a:p>
            <a:pPr algn="ctr"/>
            <a:endParaRPr lang="ru-RU" sz="2160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20161" y="2175222"/>
            <a:ext cx="2592288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ru-RU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0161" y="4210380"/>
            <a:ext cx="2592288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lnSpc>
                <a:spcPct val="120000"/>
              </a:lnSpc>
              <a:defRPr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ru-RU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688288" y="2175221"/>
            <a:ext cx="2592288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lnSpc>
                <a:spcPct val="120000"/>
              </a:lnSpc>
              <a:defRPr>
                <a:cs typeface="+mn-ea"/>
              </a:defRPr>
            </a:lvl1pPr>
          </a:lstStyle>
          <a:p>
            <a:pPr algn="l"/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ru-RU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88288" y="4210379"/>
            <a:ext cx="2592288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lnSpc>
                <a:spcPct val="120000"/>
              </a:lnSpc>
              <a:defRPr>
                <a:cs typeface="+mn-ea"/>
              </a:defRPr>
            </a:lvl1pPr>
          </a:lstStyle>
          <a:p>
            <a:pPr algn="l"/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ru-RU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3" name="Freeform 14"/>
          <p:cNvSpPr>
            <a:spLocks noEditPoints="1"/>
          </p:cNvSpPr>
          <p:nvPr/>
        </p:nvSpPr>
        <p:spPr bwMode="auto">
          <a:xfrm>
            <a:off x="5857336" y="5072024"/>
            <a:ext cx="505669" cy="505669"/>
          </a:xfrm>
          <a:custGeom>
            <a:avLst/>
            <a:gdLst>
              <a:gd name="T0" fmla="*/ 0 w 1232"/>
              <a:gd name="T1" fmla="*/ 616 h 1232"/>
              <a:gd name="T2" fmla="*/ 1232 w 1232"/>
              <a:gd name="T3" fmla="*/ 616 h 1232"/>
              <a:gd name="T4" fmla="*/ 1152 w 1232"/>
              <a:gd name="T5" fmla="*/ 596 h 1232"/>
              <a:gd name="T6" fmla="*/ 868 w 1232"/>
              <a:gd name="T7" fmla="*/ 347 h 1232"/>
              <a:gd name="T8" fmla="*/ 1152 w 1232"/>
              <a:gd name="T9" fmla="*/ 596 h 1232"/>
              <a:gd name="T10" fmla="*/ 432 w 1232"/>
              <a:gd name="T11" fmla="*/ 942 h 1232"/>
              <a:gd name="T12" fmla="*/ 596 w 1232"/>
              <a:gd name="T13" fmla="*/ 1152 h 1232"/>
              <a:gd name="T14" fmla="*/ 638 w 1232"/>
              <a:gd name="T15" fmla="*/ 81 h 1232"/>
              <a:gd name="T16" fmla="*/ 636 w 1232"/>
              <a:gd name="T17" fmla="*/ 357 h 1232"/>
              <a:gd name="T18" fmla="*/ 638 w 1232"/>
              <a:gd name="T19" fmla="*/ 81 h 1232"/>
              <a:gd name="T20" fmla="*/ 989 w 1232"/>
              <a:gd name="T21" fmla="*/ 231 h 1232"/>
              <a:gd name="T22" fmla="*/ 704 w 1232"/>
              <a:gd name="T23" fmla="*/ 87 h 1232"/>
              <a:gd name="T24" fmla="*/ 596 w 1232"/>
              <a:gd name="T25" fmla="*/ 357 h 1232"/>
              <a:gd name="T26" fmla="*/ 594 w 1232"/>
              <a:gd name="T27" fmla="*/ 81 h 1232"/>
              <a:gd name="T28" fmla="*/ 379 w 1232"/>
              <a:gd name="T29" fmla="*/ 310 h 1232"/>
              <a:gd name="T30" fmla="*/ 528 w 1232"/>
              <a:gd name="T31" fmla="*/ 87 h 1232"/>
              <a:gd name="T32" fmla="*/ 402 w 1232"/>
              <a:gd name="T33" fmla="*/ 361 h 1232"/>
              <a:gd name="T34" fmla="*/ 596 w 1232"/>
              <a:gd name="T35" fmla="*/ 596 h 1232"/>
              <a:gd name="T36" fmla="*/ 402 w 1232"/>
              <a:gd name="T37" fmla="*/ 361 h 1232"/>
              <a:gd name="T38" fmla="*/ 596 w 1232"/>
              <a:gd name="T39" fmla="*/ 875 h 1232"/>
              <a:gd name="T40" fmla="*/ 359 w 1232"/>
              <a:gd name="T41" fmla="*/ 636 h 1232"/>
              <a:gd name="T42" fmla="*/ 528 w 1232"/>
              <a:gd name="T43" fmla="*/ 1145 h 1232"/>
              <a:gd name="T44" fmla="*/ 394 w 1232"/>
              <a:gd name="T45" fmla="*/ 956 h 1232"/>
              <a:gd name="T46" fmla="*/ 636 w 1232"/>
              <a:gd name="T47" fmla="*/ 1152 h 1232"/>
              <a:gd name="T48" fmla="*/ 800 w 1232"/>
              <a:gd name="T49" fmla="*/ 942 h 1232"/>
              <a:gd name="T50" fmla="*/ 636 w 1232"/>
              <a:gd name="T51" fmla="*/ 1152 h 1232"/>
              <a:gd name="T52" fmla="*/ 964 w 1232"/>
              <a:gd name="T53" fmla="*/ 1023 h 1232"/>
              <a:gd name="T54" fmla="*/ 838 w 1232"/>
              <a:gd name="T55" fmla="*/ 956 h 1232"/>
              <a:gd name="T56" fmla="*/ 636 w 1232"/>
              <a:gd name="T57" fmla="*/ 875 h 1232"/>
              <a:gd name="T58" fmla="*/ 873 w 1232"/>
              <a:gd name="T59" fmla="*/ 636 h 1232"/>
              <a:gd name="T60" fmla="*/ 636 w 1232"/>
              <a:gd name="T61" fmla="*/ 596 h 1232"/>
              <a:gd name="T62" fmla="*/ 830 w 1232"/>
              <a:gd name="T63" fmla="*/ 361 h 1232"/>
              <a:gd name="T64" fmla="*/ 636 w 1232"/>
              <a:gd name="T65" fmla="*/ 596 h 1232"/>
              <a:gd name="T66" fmla="*/ 364 w 1232"/>
              <a:gd name="T67" fmla="*/ 347 h 1232"/>
              <a:gd name="T68" fmla="*/ 80 w 1232"/>
              <a:gd name="T69" fmla="*/ 596 h 1232"/>
              <a:gd name="T70" fmla="*/ 80 w 1232"/>
              <a:gd name="T71" fmla="*/ 636 h 1232"/>
              <a:gd name="T72" fmla="*/ 379 w 1232"/>
              <a:gd name="T73" fmla="*/ 920 h 1232"/>
              <a:gd name="T74" fmla="*/ 80 w 1232"/>
              <a:gd name="T75" fmla="*/ 636 h 1232"/>
              <a:gd name="T76" fmla="*/ 853 w 1232"/>
              <a:gd name="T77" fmla="*/ 920 h 1232"/>
              <a:gd name="T78" fmla="*/ 1152 w 1232"/>
              <a:gd name="T79" fmla="*/ 636 h 1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32" h="1232">
                <a:moveTo>
                  <a:pt x="616" y="0"/>
                </a:moveTo>
                <a:cubicBezTo>
                  <a:pt x="276" y="0"/>
                  <a:pt x="0" y="276"/>
                  <a:pt x="0" y="616"/>
                </a:cubicBezTo>
                <a:cubicBezTo>
                  <a:pt x="0" y="956"/>
                  <a:pt x="276" y="1232"/>
                  <a:pt x="616" y="1232"/>
                </a:cubicBezTo>
                <a:cubicBezTo>
                  <a:pt x="956" y="1232"/>
                  <a:pt x="1232" y="956"/>
                  <a:pt x="1232" y="616"/>
                </a:cubicBezTo>
                <a:cubicBezTo>
                  <a:pt x="1232" y="276"/>
                  <a:pt x="956" y="0"/>
                  <a:pt x="616" y="0"/>
                </a:cubicBezTo>
                <a:close/>
                <a:moveTo>
                  <a:pt x="1152" y="596"/>
                </a:moveTo>
                <a:cubicBezTo>
                  <a:pt x="913" y="596"/>
                  <a:pt x="913" y="596"/>
                  <a:pt x="913" y="596"/>
                </a:cubicBezTo>
                <a:cubicBezTo>
                  <a:pt x="911" y="508"/>
                  <a:pt x="895" y="424"/>
                  <a:pt x="868" y="347"/>
                </a:cubicBezTo>
                <a:cubicBezTo>
                  <a:pt x="921" y="325"/>
                  <a:pt x="971" y="295"/>
                  <a:pt x="1016" y="260"/>
                </a:cubicBezTo>
                <a:cubicBezTo>
                  <a:pt x="1096" y="350"/>
                  <a:pt x="1147" y="467"/>
                  <a:pt x="1152" y="596"/>
                </a:cubicBezTo>
                <a:close/>
                <a:moveTo>
                  <a:pt x="594" y="1151"/>
                </a:moveTo>
                <a:cubicBezTo>
                  <a:pt x="528" y="1096"/>
                  <a:pt x="473" y="1025"/>
                  <a:pt x="432" y="942"/>
                </a:cubicBezTo>
                <a:cubicBezTo>
                  <a:pt x="484" y="926"/>
                  <a:pt x="539" y="917"/>
                  <a:pt x="596" y="915"/>
                </a:cubicBezTo>
                <a:cubicBezTo>
                  <a:pt x="596" y="1152"/>
                  <a:pt x="596" y="1152"/>
                  <a:pt x="596" y="1152"/>
                </a:cubicBezTo>
                <a:cubicBezTo>
                  <a:pt x="595" y="1151"/>
                  <a:pt x="595" y="1151"/>
                  <a:pt x="594" y="1151"/>
                </a:cubicBezTo>
                <a:close/>
                <a:moveTo>
                  <a:pt x="638" y="81"/>
                </a:moveTo>
                <a:cubicBezTo>
                  <a:pt x="713" y="143"/>
                  <a:pt x="774" y="227"/>
                  <a:pt x="815" y="324"/>
                </a:cubicBezTo>
                <a:cubicBezTo>
                  <a:pt x="759" y="343"/>
                  <a:pt x="699" y="355"/>
                  <a:pt x="636" y="357"/>
                </a:cubicBezTo>
                <a:cubicBezTo>
                  <a:pt x="636" y="80"/>
                  <a:pt x="636" y="80"/>
                  <a:pt x="636" y="80"/>
                </a:cubicBezTo>
                <a:cubicBezTo>
                  <a:pt x="637" y="81"/>
                  <a:pt x="637" y="81"/>
                  <a:pt x="638" y="81"/>
                </a:cubicBezTo>
                <a:close/>
                <a:moveTo>
                  <a:pt x="704" y="87"/>
                </a:moveTo>
                <a:cubicBezTo>
                  <a:pt x="814" y="106"/>
                  <a:pt x="912" y="157"/>
                  <a:pt x="989" y="231"/>
                </a:cubicBezTo>
                <a:cubicBezTo>
                  <a:pt x="947" y="263"/>
                  <a:pt x="902" y="290"/>
                  <a:pt x="853" y="310"/>
                </a:cubicBezTo>
                <a:cubicBezTo>
                  <a:pt x="816" y="225"/>
                  <a:pt x="766" y="149"/>
                  <a:pt x="704" y="87"/>
                </a:cubicBezTo>
                <a:close/>
                <a:moveTo>
                  <a:pt x="596" y="80"/>
                </a:moveTo>
                <a:cubicBezTo>
                  <a:pt x="596" y="357"/>
                  <a:pt x="596" y="357"/>
                  <a:pt x="596" y="357"/>
                </a:cubicBezTo>
                <a:cubicBezTo>
                  <a:pt x="533" y="355"/>
                  <a:pt x="473" y="343"/>
                  <a:pt x="417" y="324"/>
                </a:cubicBezTo>
                <a:cubicBezTo>
                  <a:pt x="458" y="227"/>
                  <a:pt x="519" y="143"/>
                  <a:pt x="594" y="81"/>
                </a:cubicBezTo>
                <a:cubicBezTo>
                  <a:pt x="595" y="81"/>
                  <a:pt x="595" y="81"/>
                  <a:pt x="596" y="80"/>
                </a:cubicBezTo>
                <a:close/>
                <a:moveTo>
                  <a:pt x="379" y="310"/>
                </a:moveTo>
                <a:cubicBezTo>
                  <a:pt x="330" y="290"/>
                  <a:pt x="285" y="263"/>
                  <a:pt x="243" y="231"/>
                </a:cubicBezTo>
                <a:cubicBezTo>
                  <a:pt x="320" y="157"/>
                  <a:pt x="418" y="106"/>
                  <a:pt x="528" y="87"/>
                </a:cubicBezTo>
                <a:cubicBezTo>
                  <a:pt x="466" y="149"/>
                  <a:pt x="416" y="225"/>
                  <a:pt x="379" y="310"/>
                </a:cubicBezTo>
                <a:close/>
                <a:moveTo>
                  <a:pt x="402" y="361"/>
                </a:moveTo>
                <a:cubicBezTo>
                  <a:pt x="463" y="382"/>
                  <a:pt x="528" y="394"/>
                  <a:pt x="596" y="396"/>
                </a:cubicBezTo>
                <a:cubicBezTo>
                  <a:pt x="596" y="596"/>
                  <a:pt x="596" y="596"/>
                  <a:pt x="596" y="596"/>
                </a:cubicBezTo>
                <a:cubicBezTo>
                  <a:pt x="359" y="596"/>
                  <a:pt x="359" y="596"/>
                  <a:pt x="359" y="596"/>
                </a:cubicBezTo>
                <a:cubicBezTo>
                  <a:pt x="361" y="513"/>
                  <a:pt x="375" y="433"/>
                  <a:pt x="402" y="361"/>
                </a:cubicBezTo>
                <a:close/>
                <a:moveTo>
                  <a:pt x="596" y="636"/>
                </a:moveTo>
                <a:cubicBezTo>
                  <a:pt x="596" y="875"/>
                  <a:pt x="596" y="875"/>
                  <a:pt x="596" y="875"/>
                </a:cubicBezTo>
                <a:cubicBezTo>
                  <a:pt x="533" y="877"/>
                  <a:pt x="473" y="887"/>
                  <a:pt x="416" y="906"/>
                </a:cubicBezTo>
                <a:cubicBezTo>
                  <a:pt x="381" y="824"/>
                  <a:pt x="361" y="733"/>
                  <a:pt x="359" y="636"/>
                </a:cubicBezTo>
                <a:lnTo>
                  <a:pt x="596" y="636"/>
                </a:lnTo>
                <a:close/>
                <a:moveTo>
                  <a:pt x="528" y="1145"/>
                </a:moveTo>
                <a:cubicBezTo>
                  <a:pt x="430" y="1128"/>
                  <a:pt x="340" y="1085"/>
                  <a:pt x="268" y="1023"/>
                </a:cubicBezTo>
                <a:cubicBezTo>
                  <a:pt x="307" y="996"/>
                  <a:pt x="349" y="973"/>
                  <a:pt x="394" y="956"/>
                </a:cubicBezTo>
                <a:cubicBezTo>
                  <a:pt x="429" y="1028"/>
                  <a:pt x="474" y="1091"/>
                  <a:pt x="528" y="1145"/>
                </a:cubicBezTo>
                <a:close/>
                <a:moveTo>
                  <a:pt x="636" y="1152"/>
                </a:moveTo>
                <a:cubicBezTo>
                  <a:pt x="636" y="915"/>
                  <a:pt x="636" y="915"/>
                  <a:pt x="636" y="915"/>
                </a:cubicBezTo>
                <a:cubicBezTo>
                  <a:pt x="693" y="917"/>
                  <a:pt x="748" y="926"/>
                  <a:pt x="800" y="942"/>
                </a:cubicBezTo>
                <a:cubicBezTo>
                  <a:pt x="759" y="1025"/>
                  <a:pt x="704" y="1096"/>
                  <a:pt x="638" y="1151"/>
                </a:cubicBezTo>
                <a:cubicBezTo>
                  <a:pt x="637" y="1151"/>
                  <a:pt x="637" y="1151"/>
                  <a:pt x="636" y="1152"/>
                </a:cubicBezTo>
                <a:close/>
                <a:moveTo>
                  <a:pt x="838" y="956"/>
                </a:moveTo>
                <a:cubicBezTo>
                  <a:pt x="883" y="973"/>
                  <a:pt x="925" y="996"/>
                  <a:pt x="964" y="1023"/>
                </a:cubicBezTo>
                <a:cubicBezTo>
                  <a:pt x="892" y="1085"/>
                  <a:pt x="802" y="1128"/>
                  <a:pt x="704" y="1145"/>
                </a:cubicBezTo>
                <a:cubicBezTo>
                  <a:pt x="758" y="1091"/>
                  <a:pt x="803" y="1028"/>
                  <a:pt x="838" y="956"/>
                </a:cubicBezTo>
                <a:close/>
                <a:moveTo>
                  <a:pt x="816" y="906"/>
                </a:moveTo>
                <a:cubicBezTo>
                  <a:pt x="759" y="887"/>
                  <a:pt x="699" y="877"/>
                  <a:pt x="636" y="875"/>
                </a:cubicBezTo>
                <a:cubicBezTo>
                  <a:pt x="636" y="636"/>
                  <a:pt x="636" y="636"/>
                  <a:pt x="636" y="636"/>
                </a:cubicBezTo>
                <a:cubicBezTo>
                  <a:pt x="873" y="636"/>
                  <a:pt x="873" y="636"/>
                  <a:pt x="873" y="636"/>
                </a:cubicBezTo>
                <a:cubicBezTo>
                  <a:pt x="871" y="733"/>
                  <a:pt x="851" y="824"/>
                  <a:pt x="816" y="906"/>
                </a:cubicBezTo>
                <a:close/>
                <a:moveTo>
                  <a:pt x="636" y="596"/>
                </a:moveTo>
                <a:cubicBezTo>
                  <a:pt x="636" y="396"/>
                  <a:pt x="636" y="396"/>
                  <a:pt x="636" y="396"/>
                </a:cubicBezTo>
                <a:cubicBezTo>
                  <a:pt x="704" y="394"/>
                  <a:pt x="769" y="382"/>
                  <a:pt x="830" y="361"/>
                </a:cubicBezTo>
                <a:cubicBezTo>
                  <a:pt x="857" y="433"/>
                  <a:pt x="871" y="513"/>
                  <a:pt x="873" y="596"/>
                </a:cubicBezTo>
                <a:lnTo>
                  <a:pt x="636" y="596"/>
                </a:lnTo>
                <a:close/>
                <a:moveTo>
                  <a:pt x="216" y="260"/>
                </a:moveTo>
                <a:cubicBezTo>
                  <a:pt x="261" y="295"/>
                  <a:pt x="311" y="325"/>
                  <a:pt x="364" y="347"/>
                </a:cubicBezTo>
                <a:cubicBezTo>
                  <a:pt x="337" y="424"/>
                  <a:pt x="321" y="508"/>
                  <a:pt x="319" y="596"/>
                </a:cubicBezTo>
                <a:cubicBezTo>
                  <a:pt x="80" y="596"/>
                  <a:pt x="80" y="596"/>
                  <a:pt x="80" y="596"/>
                </a:cubicBezTo>
                <a:cubicBezTo>
                  <a:pt x="85" y="467"/>
                  <a:pt x="136" y="350"/>
                  <a:pt x="216" y="260"/>
                </a:cubicBezTo>
                <a:close/>
                <a:moveTo>
                  <a:pt x="80" y="636"/>
                </a:moveTo>
                <a:cubicBezTo>
                  <a:pt x="319" y="636"/>
                  <a:pt x="319" y="636"/>
                  <a:pt x="319" y="636"/>
                </a:cubicBezTo>
                <a:cubicBezTo>
                  <a:pt x="321" y="737"/>
                  <a:pt x="342" y="833"/>
                  <a:pt x="379" y="920"/>
                </a:cubicBezTo>
                <a:cubicBezTo>
                  <a:pt x="328" y="939"/>
                  <a:pt x="281" y="965"/>
                  <a:pt x="238" y="996"/>
                </a:cubicBezTo>
                <a:cubicBezTo>
                  <a:pt x="145" y="903"/>
                  <a:pt x="86" y="776"/>
                  <a:pt x="80" y="636"/>
                </a:cubicBezTo>
                <a:close/>
                <a:moveTo>
                  <a:pt x="994" y="996"/>
                </a:moveTo>
                <a:cubicBezTo>
                  <a:pt x="951" y="965"/>
                  <a:pt x="904" y="939"/>
                  <a:pt x="853" y="920"/>
                </a:cubicBezTo>
                <a:cubicBezTo>
                  <a:pt x="890" y="833"/>
                  <a:pt x="911" y="737"/>
                  <a:pt x="913" y="636"/>
                </a:cubicBezTo>
                <a:cubicBezTo>
                  <a:pt x="1152" y="636"/>
                  <a:pt x="1152" y="636"/>
                  <a:pt x="1152" y="636"/>
                </a:cubicBezTo>
                <a:cubicBezTo>
                  <a:pt x="1146" y="776"/>
                  <a:pt x="1087" y="903"/>
                  <a:pt x="994" y="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9728" tIns="54864" rIns="109728" bIns="54864" numCol="1" anchor="t" anchorCtr="0" compatLnSpc="1"/>
          <a:lstStyle/>
          <a:p>
            <a:endParaRPr lang="id-ID" sz="2160">
              <a:cs typeface="+mn-ea"/>
              <a:sym typeface="+mn-lt"/>
            </a:endParaRPr>
          </a:p>
        </p:txBody>
      </p:sp>
      <p:sp>
        <p:nvSpPr>
          <p:cNvPr id="14" name="Freeform 8"/>
          <p:cNvSpPr>
            <a:spLocks noEditPoints="1"/>
          </p:cNvSpPr>
          <p:nvPr/>
        </p:nvSpPr>
        <p:spPr bwMode="auto">
          <a:xfrm>
            <a:off x="5827357" y="4341300"/>
            <a:ext cx="545558" cy="478476"/>
          </a:xfrm>
          <a:custGeom>
            <a:avLst/>
            <a:gdLst>
              <a:gd name="T0" fmla="*/ 168 w 336"/>
              <a:gd name="T1" fmla="*/ 0 h 294"/>
              <a:gd name="T2" fmla="*/ 0 w 336"/>
              <a:gd name="T3" fmla="*/ 126 h 294"/>
              <a:gd name="T4" fmla="*/ 74 w 336"/>
              <a:gd name="T5" fmla="*/ 230 h 294"/>
              <a:gd name="T6" fmla="*/ 74 w 336"/>
              <a:gd name="T7" fmla="*/ 231 h 294"/>
              <a:gd name="T8" fmla="*/ 53 w 336"/>
              <a:gd name="T9" fmla="*/ 281 h 294"/>
              <a:gd name="T10" fmla="*/ 53 w 336"/>
              <a:gd name="T11" fmla="*/ 281 h 294"/>
              <a:gd name="T12" fmla="*/ 53 w 336"/>
              <a:gd name="T13" fmla="*/ 284 h 294"/>
              <a:gd name="T14" fmla="*/ 62 w 336"/>
              <a:gd name="T15" fmla="*/ 294 h 294"/>
              <a:gd name="T16" fmla="*/ 65 w 336"/>
              <a:gd name="T17" fmla="*/ 294 h 294"/>
              <a:gd name="T18" fmla="*/ 136 w 336"/>
              <a:gd name="T19" fmla="*/ 250 h 294"/>
              <a:gd name="T20" fmla="*/ 168 w 336"/>
              <a:gd name="T21" fmla="*/ 252 h 294"/>
              <a:gd name="T22" fmla="*/ 336 w 336"/>
              <a:gd name="T23" fmla="*/ 126 h 294"/>
              <a:gd name="T24" fmla="*/ 168 w 336"/>
              <a:gd name="T25" fmla="*/ 0 h 294"/>
              <a:gd name="T26" fmla="*/ 168 w 336"/>
              <a:gd name="T27" fmla="*/ 231 h 294"/>
              <a:gd name="T28" fmla="*/ 139 w 336"/>
              <a:gd name="T29" fmla="*/ 229 h 294"/>
              <a:gd name="T30" fmla="*/ 136 w 336"/>
              <a:gd name="T31" fmla="*/ 229 h 294"/>
              <a:gd name="T32" fmla="*/ 119 w 336"/>
              <a:gd name="T33" fmla="*/ 236 h 294"/>
              <a:gd name="T34" fmla="*/ 87 w 336"/>
              <a:gd name="T35" fmla="*/ 263 h 294"/>
              <a:gd name="T36" fmla="*/ 94 w 336"/>
              <a:gd name="T37" fmla="*/ 232 h 294"/>
              <a:gd name="T38" fmla="*/ 95 w 336"/>
              <a:gd name="T39" fmla="*/ 230 h 294"/>
              <a:gd name="T40" fmla="*/ 83 w 336"/>
              <a:gd name="T41" fmla="*/ 212 h 294"/>
              <a:gd name="T42" fmla="*/ 21 w 336"/>
              <a:gd name="T43" fmla="*/ 126 h 294"/>
              <a:gd name="T44" fmla="*/ 168 w 336"/>
              <a:gd name="T45" fmla="*/ 21 h 294"/>
              <a:gd name="T46" fmla="*/ 315 w 336"/>
              <a:gd name="T47" fmla="*/ 126 h 294"/>
              <a:gd name="T48" fmla="*/ 168 w 336"/>
              <a:gd name="T49" fmla="*/ 231 h 2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36" h="294">
                <a:moveTo>
                  <a:pt x="168" y="0"/>
                </a:moveTo>
                <a:cubicBezTo>
                  <a:pt x="75" y="0"/>
                  <a:pt x="0" y="56"/>
                  <a:pt x="0" y="126"/>
                </a:cubicBezTo>
                <a:cubicBezTo>
                  <a:pt x="0" y="169"/>
                  <a:pt x="29" y="208"/>
                  <a:pt x="74" y="230"/>
                </a:cubicBezTo>
                <a:cubicBezTo>
                  <a:pt x="74" y="231"/>
                  <a:pt x="74" y="231"/>
                  <a:pt x="74" y="231"/>
                </a:cubicBezTo>
                <a:cubicBezTo>
                  <a:pt x="74" y="250"/>
                  <a:pt x="59" y="270"/>
                  <a:pt x="53" y="281"/>
                </a:cubicBezTo>
                <a:cubicBezTo>
                  <a:pt x="53" y="281"/>
                  <a:pt x="53" y="281"/>
                  <a:pt x="53" y="281"/>
                </a:cubicBezTo>
                <a:cubicBezTo>
                  <a:pt x="53" y="282"/>
                  <a:pt x="53" y="283"/>
                  <a:pt x="53" y="284"/>
                </a:cubicBezTo>
                <a:cubicBezTo>
                  <a:pt x="53" y="290"/>
                  <a:pt x="57" y="294"/>
                  <a:pt x="62" y="294"/>
                </a:cubicBezTo>
                <a:cubicBezTo>
                  <a:pt x="63" y="294"/>
                  <a:pt x="65" y="294"/>
                  <a:pt x="65" y="294"/>
                </a:cubicBezTo>
                <a:cubicBezTo>
                  <a:pt x="98" y="288"/>
                  <a:pt x="128" y="258"/>
                  <a:pt x="136" y="250"/>
                </a:cubicBezTo>
                <a:cubicBezTo>
                  <a:pt x="146" y="251"/>
                  <a:pt x="157" y="252"/>
                  <a:pt x="168" y="252"/>
                </a:cubicBezTo>
                <a:cubicBezTo>
                  <a:pt x="261" y="252"/>
                  <a:pt x="336" y="196"/>
                  <a:pt x="336" y="126"/>
                </a:cubicBezTo>
                <a:cubicBezTo>
                  <a:pt x="336" y="56"/>
                  <a:pt x="261" y="0"/>
                  <a:pt x="168" y="0"/>
                </a:cubicBezTo>
                <a:close/>
                <a:moveTo>
                  <a:pt x="168" y="231"/>
                </a:moveTo>
                <a:cubicBezTo>
                  <a:pt x="158" y="231"/>
                  <a:pt x="148" y="230"/>
                  <a:pt x="139" y="229"/>
                </a:cubicBezTo>
                <a:cubicBezTo>
                  <a:pt x="138" y="229"/>
                  <a:pt x="137" y="229"/>
                  <a:pt x="136" y="229"/>
                </a:cubicBezTo>
                <a:cubicBezTo>
                  <a:pt x="129" y="229"/>
                  <a:pt x="123" y="231"/>
                  <a:pt x="119" y="236"/>
                </a:cubicBezTo>
                <a:cubicBezTo>
                  <a:pt x="115" y="242"/>
                  <a:pt x="102" y="254"/>
                  <a:pt x="87" y="263"/>
                </a:cubicBezTo>
                <a:cubicBezTo>
                  <a:pt x="91" y="254"/>
                  <a:pt x="94" y="243"/>
                  <a:pt x="94" y="232"/>
                </a:cubicBezTo>
                <a:cubicBezTo>
                  <a:pt x="95" y="231"/>
                  <a:pt x="95" y="231"/>
                  <a:pt x="95" y="230"/>
                </a:cubicBezTo>
                <a:cubicBezTo>
                  <a:pt x="95" y="222"/>
                  <a:pt x="90" y="215"/>
                  <a:pt x="83" y="212"/>
                </a:cubicBezTo>
                <a:cubicBezTo>
                  <a:pt x="44" y="192"/>
                  <a:pt x="21" y="160"/>
                  <a:pt x="21" y="126"/>
                </a:cubicBezTo>
                <a:cubicBezTo>
                  <a:pt x="21" y="68"/>
                  <a:pt x="87" y="21"/>
                  <a:pt x="168" y="21"/>
                </a:cubicBezTo>
                <a:cubicBezTo>
                  <a:pt x="249" y="21"/>
                  <a:pt x="315" y="68"/>
                  <a:pt x="315" y="126"/>
                </a:cubicBezTo>
                <a:cubicBezTo>
                  <a:pt x="315" y="184"/>
                  <a:pt x="249" y="231"/>
                  <a:pt x="168" y="2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9728" tIns="54864" rIns="109728" bIns="54864" numCol="1" anchor="t" anchorCtr="0" compatLnSpc="1"/>
          <a:lstStyle/>
          <a:p>
            <a:endParaRPr lang="id-ID" sz="2160">
              <a:cs typeface="+mn-ea"/>
              <a:sym typeface="+mn-lt"/>
            </a:endParaRPr>
          </a:p>
        </p:txBody>
      </p:sp>
      <p:sp>
        <p:nvSpPr>
          <p:cNvPr id="15" name="Freeform 11"/>
          <p:cNvSpPr>
            <a:spLocks noEditPoints="1"/>
          </p:cNvSpPr>
          <p:nvPr/>
        </p:nvSpPr>
        <p:spPr bwMode="auto">
          <a:xfrm>
            <a:off x="5805456" y="2533147"/>
            <a:ext cx="535591" cy="534000"/>
          </a:xfrm>
          <a:custGeom>
            <a:avLst/>
            <a:gdLst>
              <a:gd name="T0" fmla="*/ 839 w 852"/>
              <a:gd name="T1" fmla="*/ 4 h 850"/>
              <a:gd name="T2" fmla="*/ 824 w 852"/>
              <a:gd name="T3" fmla="*/ 0 h 850"/>
              <a:gd name="T4" fmla="*/ 810 w 852"/>
              <a:gd name="T5" fmla="*/ 5 h 850"/>
              <a:gd name="T6" fmla="*/ 13 w 852"/>
              <a:gd name="T7" fmla="*/ 536 h 850"/>
              <a:gd name="T8" fmla="*/ 1 w 852"/>
              <a:gd name="T9" fmla="*/ 561 h 850"/>
              <a:gd name="T10" fmla="*/ 18 w 852"/>
              <a:gd name="T11" fmla="*/ 583 h 850"/>
              <a:gd name="T12" fmla="*/ 225 w 852"/>
              <a:gd name="T13" fmla="*/ 666 h 850"/>
              <a:gd name="T14" fmla="*/ 323 w 852"/>
              <a:gd name="T15" fmla="*/ 837 h 850"/>
              <a:gd name="T16" fmla="*/ 346 w 852"/>
              <a:gd name="T17" fmla="*/ 850 h 850"/>
              <a:gd name="T18" fmla="*/ 346 w 852"/>
              <a:gd name="T19" fmla="*/ 850 h 850"/>
              <a:gd name="T20" fmla="*/ 369 w 852"/>
              <a:gd name="T21" fmla="*/ 837 h 850"/>
              <a:gd name="T22" fmla="*/ 424 w 852"/>
              <a:gd name="T23" fmla="*/ 745 h 850"/>
              <a:gd name="T24" fmla="*/ 682 w 852"/>
              <a:gd name="T25" fmla="*/ 848 h 850"/>
              <a:gd name="T26" fmla="*/ 691 w 852"/>
              <a:gd name="T27" fmla="*/ 850 h 850"/>
              <a:gd name="T28" fmla="*/ 705 w 852"/>
              <a:gd name="T29" fmla="*/ 847 h 850"/>
              <a:gd name="T30" fmla="*/ 718 w 852"/>
              <a:gd name="T31" fmla="*/ 828 h 850"/>
              <a:gd name="T32" fmla="*/ 850 w 852"/>
              <a:gd name="T33" fmla="*/ 31 h 850"/>
              <a:gd name="T34" fmla="*/ 839 w 852"/>
              <a:gd name="T35" fmla="*/ 4 h 850"/>
              <a:gd name="T36" fmla="*/ 84 w 852"/>
              <a:gd name="T37" fmla="*/ 552 h 850"/>
              <a:gd name="T38" fmla="*/ 700 w 852"/>
              <a:gd name="T39" fmla="*/ 142 h 850"/>
              <a:gd name="T40" fmla="*/ 252 w 852"/>
              <a:gd name="T41" fmla="*/ 621 h 850"/>
              <a:gd name="T42" fmla="*/ 245 w 852"/>
              <a:gd name="T43" fmla="*/ 616 h 850"/>
              <a:gd name="T44" fmla="*/ 84 w 852"/>
              <a:gd name="T45" fmla="*/ 552 h 850"/>
              <a:gd name="T46" fmla="*/ 272 w 852"/>
              <a:gd name="T47" fmla="*/ 639 h 850"/>
              <a:gd name="T48" fmla="*/ 271 w 852"/>
              <a:gd name="T49" fmla="*/ 639 h 850"/>
              <a:gd name="T50" fmla="*/ 774 w 852"/>
              <a:gd name="T51" fmla="*/ 101 h 850"/>
              <a:gd name="T52" fmla="*/ 346 w 852"/>
              <a:gd name="T53" fmla="*/ 769 h 850"/>
              <a:gd name="T54" fmla="*/ 272 w 852"/>
              <a:gd name="T55" fmla="*/ 639 h 850"/>
              <a:gd name="T56" fmla="*/ 671 w 852"/>
              <a:gd name="T57" fmla="*/ 787 h 850"/>
              <a:gd name="T58" fmla="*/ 444 w 852"/>
              <a:gd name="T59" fmla="*/ 696 h 850"/>
              <a:gd name="T60" fmla="*/ 427 w 852"/>
              <a:gd name="T61" fmla="*/ 693 h 850"/>
              <a:gd name="T62" fmla="*/ 777 w 852"/>
              <a:gd name="T63" fmla="*/ 151 h 850"/>
              <a:gd name="T64" fmla="*/ 671 w 852"/>
              <a:gd name="T65" fmla="*/ 787 h 8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52" h="850">
                <a:moveTo>
                  <a:pt x="839" y="4"/>
                </a:moveTo>
                <a:cubicBezTo>
                  <a:pt x="834" y="2"/>
                  <a:pt x="829" y="0"/>
                  <a:pt x="824" y="0"/>
                </a:cubicBezTo>
                <a:cubicBezTo>
                  <a:pt x="819" y="0"/>
                  <a:pt x="814" y="2"/>
                  <a:pt x="810" y="5"/>
                </a:cubicBezTo>
                <a:cubicBezTo>
                  <a:pt x="13" y="536"/>
                  <a:pt x="13" y="536"/>
                  <a:pt x="13" y="536"/>
                </a:cubicBezTo>
                <a:cubicBezTo>
                  <a:pt x="5" y="541"/>
                  <a:pt x="0" y="551"/>
                  <a:pt x="1" y="561"/>
                </a:cubicBezTo>
                <a:cubicBezTo>
                  <a:pt x="2" y="570"/>
                  <a:pt x="9" y="579"/>
                  <a:pt x="18" y="583"/>
                </a:cubicBezTo>
                <a:cubicBezTo>
                  <a:pt x="225" y="666"/>
                  <a:pt x="225" y="666"/>
                  <a:pt x="225" y="666"/>
                </a:cubicBezTo>
                <a:cubicBezTo>
                  <a:pt x="323" y="837"/>
                  <a:pt x="323" y="837"/>
                  <a:pt x="323" y="837"/>
                </a:cubicBezTo>
                <a:cubicBezTo>
                  <a:pt x="328" y="845"/>
                  <a:pt x="337" y="850"/>
                  <a:pt x="346" y="850"/>
                </a:cubicBezTo>
                <a:cubicBezTo>
                  <a:pt x="346" y="850"/>
                  <a:pt x="346" y="850"/>
                  <a:pt x="346" y="850"/>
                </a:cubicBezTo>
                <a:cubicBezTo>
                  <a:pt x="356" y="850"/>
                  <a:pt x="364" y="845"/>
                  <a:pt x="369" y="837"/>
                </a:cubicBezTo>
                <a:cubicBezTo>
                  <a:pt x="424" y="745"/>
                  <a:pt x="424" y="745"/>
                  <a:pt x="424" y="745"/>
                </a:cubicBezTo>
                <a:cubicBezTo>
                  <a:pt x="682" y="848"/>
                  <a:pt x="682" y="848"/>
                  <a:pt x="682" y="848"/>
                </a:cubicBezTo>
                <a:cubicBezTo>
                  <a:pt x="685" y="849"/>
                  <a:pt x="688" y="850"/>
                  <a:pt x="691" y="850"/>
                </a:cubicBezTo>
                <a:cubicBezTo>
                  <a:pt x="696" y="850"/>
                  <a:pt x="700" y="849"/>
                  <a:pt x="705" y="847"/>
                </a:cubicBezTo>
                <a:cubicBezTo>
                  <a:pt x="712" y="843"/>
                  <a:pt x="716" y="836"/>
                  <a:pt x="718" y="828"/>
                </a:cubicBezTo>
                <a:cubicBezTo>
                  <a:pt x="850" y="31"/>
                  <a:pt x="850" y="31"/>
                  <a:pt x="850" y="31"/>
                </a:cubicBezTo>
                <a:cubicBezTo>
                  <a:pt x="852" y="21"/>
                  <a:pt x="848" y="10"/>
                  <a:pt x="839" y="4"/>
                </a:cubicBezTo>
                <a:close/>
                <a:moveTo>
                  <a:pt x="84" y="552"/>
                </a:moveTo>
                <a:cubicBezTo>
                  <a:pt x="700" y="142"/>
                  <a:pt x="700" y="142"/>
                  <a:pt x="700" y="142"/>
                </a:cubicBezTo>
                <a:cubicBezTo>
                  <a:pt x="252" y="621"/>
                  <a:pt x="252" y="621"/>
                  <a:pt x="252" y="621"/>
                </a:cubicBezTo>
                <a:cubicBezTo>
                  <a:pt x="250" y="619"/>
                  <a:pt x="248" y="617"/>
                  <a:pt x="245" y="616"/>
                </a:cubicBezTo>
                <a:lnTo>
                  <a:pt x="84" y="552"/>
                </a:lnTo>
                <a:close/>
                <a:moveTo>
                  <a:pt x="272" y="639"/>
                </a:moveTo>
                <a:cubicBezTo>
                  <a:pt x="272" y="639"/>
                  <a:pt x="271" y="639"/>
                  <a:pt x="271" y="639"/>
                </a:cubicBezTo>
                <a:cubicBezTo>
                  <a:pt x="774" y="101"/>
                  <a:pt x="774" y="101"/>
                  <a:pt x="774" y="101"/>
                </a:cubicBezTo>
                <a:cubicBezTo>
                  <a:pt x="346" y="769"/>
                  <a:pt x="346" y="769"/>
                  <a:pt x="346" y="769"/>
                </a:cubicBezTo>
                <a:lnTo>
                  <a:pt x="272" y="639"/>
                </a:lnTo>
                <a:close/>
                <a:moveTo>
                  <a:pt x="671" y="787"/>
                </a:moveTo>
                <a:cubicBezTo>
                  <a:pt x="444" y="696"/>
                  <a:pt x="444" y="696"/>
                  <a:pt x="444" y="696"/>
                </a:cubicBezTo>
                <a:cubicBezTo>
                  <a:pt x="438" y="694"/>
                  <a:pt x="433" y="693"/>
                  <a:pt x="427" y="693"/>
                </a:cubicBezTo>
                <a:cubicBezTo>
                  <a:pt x="777" y="151"/>
                  <a:pt x="777" y="151"/>
                  <a:pt x="777" y="151"/>
                </a:cubicBezTo>
                <a:lnTo>
                  <a:pt x="671" y="7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9728" tIns="54864" rIns="109728" bIns="54864" numCol="1" anchor="t" anchorCtr="0" compatLnSpc="1"/>
          <a:lstStyle/>
          <a:p>
            <a:endParaRPr lang="id-ID" sz="2160">
              <a:cs typeface="+mn-ea"/>
              <a:sym typeface="+mn-lt"/>
            </a:endParaRPr>
          </a:p>
        </p:txBody>
      </p:sp>
      <p:grpSp>
        <p:nvGrpSpPr>
          <p:cNvPr id="16" name="Group 83"/>
          <p:cNvGrpSpPr/>
          <p:nvPr/>
        </p:nvGrpSpPr>
        <p:grpSpPr>
          <a:xfrm>
            <a:off x="5846968" y="3567169"/>
            <a:ext cx="522113" cy="522114"/>
            <a:chOff x="-2771775" y="66675"/>
            <a:chExt cx="827087" cy="827088"/>
          </a:xfrm>
          <a:solidFill>
            <a:schemeClr val="bg1"/>
          </a:solidFill>
        </p:grpSpPr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-2771775" y="66675"/>
              <a:ext cx="827087" cy="827088"/>
            </a:xfrm>
            <a:custGeom>
              <a:avLst/>
              <a:gdLst>
                <a:gd name="T0" fmla="*/ 188 w 220"/>
                <a:gd name="T1" fmla="*/ 83 h 220"/>
                <a:gd name="T2" fmla="*/ 196 w 220"/>
                <a:gd name="T3" fmla="*/ 56 h 220"/>
                <a:gd name="T4" fmla="*/ 181 w 220"/>
                <a:gd name="T5" fmla="*/ 26 h 220"/>
                <a:gd name="T6" fmla="*/ 164 w 220"/>
                <a:gd name="T7" fmla="*/ 24 h 220"/>
                <a:gd name="T8" fmla="*/ 137 w 220"/>
                <a:gd name="T9" fmla="*/ 32 h 220"/>
                <a:gd name="T10" fmla="*/ 119 w 220"/>
                <a:gd name="T11" fmla="*/ 0 h 220"/>
                <a:gd name="T12" fmla="*/ 87 w 220"/>
                <a:gd name="T13" fmla="*/ 11 h 220"/>
                <a:gd name="T14" fmla="*/ 74 w 220"/>
                <a:gd name="T15" fmla="*/ 36 h 220"/>
                <a:gd name="T16" fmla="*/ 49 w 220"/>
                <a:gd name="T17" fmla="*/ 22 h 220"/>
                <a:gd name="T18" fmla="*/ 26 w 220"/>
                <a:gd name="T19" fmla="*/ 39 h 220"/>
                <a:gd name="T20" fmla="*/ 36 w 220"/>
                <a:gd name="T21" fmla="*/ 74 h 220"/>
                <a:gd name="T22" fmla="*/ 11 w 220"/>
                <a:gd name="T23" fmla="*/ 87 h 220"/>
                <a:gd name="T24" fmla="*/ 0 w 220"/>
                <a:gd name="T25" fmla="*/ 119 h 220"/>
                <a:gd name="T26" fmla="*/ 32 w 220"/>
                <a:gd name="T27" fmla="*/ 137 h 220"/>
                <a:gd name="T28" fmla="*/ 24 w 220"/>
                <a:gd name="T29" fmla="*/ 164 h 220"/>
                <a:gd name="T30" fmla="*/ 39 w 220"/>
                <a:gd name="T31" fmla="*/ 194 h 220"/>
                <a:gd name="T32" fmla="*/ 56 w 220"/>
                <a:gd name="T33" fmla="*/ 196 h 220"/>
                <a:gd name="T34" fmla="*/ 83 w 220"/>
                <a:gd name="T35" fmla="*/ 188 h 220"/>
                <a:gd name="T36" fmla="*/ 101 w 220"/>
                <a:gd name="T37" fmla="*/ 220 h 220"/>
                <a:gd name="T38" fmla="*/ 133 w 220"/>
                <a:gd name="T39" fmla="*/ 209 h 220"/>
                <a:gd name="T40" fmla="*/ 146 w 220"/>
                <a:gd name="T41" fmla="*/ 184 h 220"/>
                <a:gd name="T42" fmla="*/ 171 w 220"/>
                <a:gd name="T43" fmla="*/ 198 h 220"/>
                <a:gd name="T44" fmla="*/ 194 w 220"/>
                <a:gd name="T45" fmla="*/ 181 h 220"/>
                <a:gd name="T46" fmla="*/ 184 w 220"/>
                <a:gd name="T47" fmla="*/ 146 h 220"/>
                <a:gd name="T48" fmla="*/ 209 w 220"/>
                <a:gd name="T49" fmla="*/ 133 h 220"/>
                <a:gd name="T50" fmla="*/ 220 w 220"/>
                <a:gd name="T51" fmla="*/ 101 h 220"/>
                <a:gd name="T52" fmla="*/ 185 w 220"/>
                <a:gd name="T53" fmla="*/ 124 h 220"/>
                <a:gd name="T54" fmla="*/ 172 w 220"/>
                <a:gd name="T55" fmla="*/ 140 h 220"/>
                <a:gd name="T56" fmla="*/ 185 w 220"/>
                <a:gd name="T57" fmla="*/ 171 h 220"/>
                <a:gd name="T58" fmla="*/ 154 w 220"/>
                <a:gd name="T59" fmla="*/ 173 h 220"/>
                <a:gd name="T60" fmla="*/ 140 w 220"/>
                <a:gd name="T61" fmla="*/ 172 h 220"/>
                <a:gd name="T62" fmla="*/ 124 w 220"/>
                <a:gd name="T63" fmla="*/ 185 h 220"/>
                <a:gd name="T64" fmla="*/ 101 w 220"/>
                <a:gd name="T65" fmla="*/ 206 h 220"/>
                <a:gd name="T66" fmla="*/ 87 w 220"/>
                <a:gd name="T67" fmla="*/ 175 h 220"/>
                <a:gd name="T68" fmla="*/ 74 w 220"/>
                <a:gd name="T69" fmla="*/ 170 h 220"/>
                <a:gd name="T70" fmla="*/ 49 w 220"/>
                <a:gd name="T71" fmla="*/ 185 h 220"/>
                <a:gd name="T72" fmla="*/ 47 w 220"/>
                <a:gd name="T73" fmla="*/ 154 h 220"/>
                <a:gd name="T74" fmla="*/ 45 w 220"/>
                <a:gd name="T75" fmla="*/ 133 h 220"/>
                <a:gd name="T76" fmla="*/ 14 w 220"/>
                <a:gd name="T77" fmla="*/ 119 h 220"/>
                <a:gd name="T78" fmla="*/ 35 w 220"/>
                <a:gd name="T79" fmla="*/ 96 h 220"/>
                <a:gd name="T80" fmla="*/ 48 w 220"/>
                <a:gd name="T81" fmla="*/ 80 h 220"/>
                <a:gd name="T82" fmla="*/ 35 w 220"/>
                <a:gd name="T83" fmla="*/ 49 h 220"/>
                <a:gd name="T84" fmla="*/ 66 w 220"/>
                <a:gd name="T85" fmla="*/ 47 h 220"/>
                <a:gd name="T86" fmla="*/ 80 w 220"/>
                <a:gd name="T87" fmla="*/ 48 h 220"/>
                <a:gd name="T88" fmla="*/ 96 w 220"/>
                <a:gd name="T89" fmla="*/ 35 h 220"/>
                <a:gd name="T90" fmla="*/ 119 w 220"/>
                <a:gd name="T91" fmla="*/ 14 h 220"/>
                <a:gd name="T92" fmla="*/ 133 w 220"/>
                <a:gd name="T93" fmla="*/ 45 h 220"/>
                <a:gd name="T94" fmla="*/ 146 w 220"/>
                <a:gd name="T95" fmla="*/ 50 h 220"/>
                <a:gd name="T96" fmla="*/ 171 w 220"/>
                <a:gd name="T97" fmla="*/ 35 h 220"/>
                <a:gd name="T98" fmla="*/ 173 w 220"/>
                <a:gd name="T99" fmla="*/ 66 h 220"/>
                <a:gd name="T100" fmla="*/ 175 w 220"/>
                <a:gd name="T101" fmla="*/ 87 h 220"/>
                <a:gd name="T102" fmla="*/ 206 w 220"/>
                <a:gd name="T103" fmla="*/ 101 h 220"/>
                <a:gd name="T104" fmla="*/ 185 w 220"/>
                <a:gd name="T105" fmla="*/ 12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0" h="220">
                  <a:moveTo>
                    <a:pt x="209" y="87"/>
                  </a:moveTo>
                  <a:cubicBezTo>
                    <a:pt x="188" y="83"/>
                    <a:pt x="188" y="83"/>
                    <a:pt x="188" y="83"/>
                  </a:cubicBezTo>
                  <a:cubicBezTo>
                    <a:pt x="187" y="80"/>
                    <a:pt x="186" y="77"/>
                    <a:pt x="184" y="74"/>
                  </a:cubicBezTo>
                  <a:cubicBezTo>
                    <a:pt x="196" y="56"/>
                    <a:pt x="196" y="56"/>
                    <a:pt x="196" y="56"/>
                  </a:cubicBezTo>
                  <a:cubicBezTo>
                    <a:pt x="200" y="51"/>
                    <a:pt x="199" y="43"/>
                    <a:pt x="194" y="39"/>
                  </a:cubicBezTo>
                  <a:cubicBezTo>
                    <a:pt x="181" y="26"/>
                    <a:pt x="181" y="26"/>
                    <a:pt x="181" y="26"/>
                  </a:cubicBezTo>
                  <a:cubicBezTo>
                    <a:pt x="179" y="23"/>
                    <a:pt x="175" y="22"/>
                    <a:pt x="171" y="22"/>
                  </a:cubicBezTo>
                  <a:cubicBezTo>
                    <a:pt x="169" y="22"/>
                    <a:pt x="166" y="22"/>
                    <a:pt x="164" y="24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3" y="34"/>
                    <a:pt x="140" y="33"/>
                    <a:pt x="137" y="32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2" y="5"/>
                    <a:pt x="126" y="0"/>
                    <a:pt x="119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94" y="0"/>
                    <a:pt x="88" y="5"/>
                    <a:pt x="87" y="11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0" y="33"/>
                    <a:pt x="77" y="34"/>
                    <a:pt x="74" y="36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4" y="22"/>
                    <a:pt x="51" y="22"/>
                    <a:pt x="49" y="22"/>
                  </a:cubicBezTo>
                  <a:cubicBezTo>
                    <a:pt x="45" y="22"/>
                    <a:pt x="41" y="23"/>
                    <a:pt x="39" y="26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1" y="43"/>
                    <a:pt x="20" y="51"/>
                    <a:pt x="24" y="56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4" y="77"/>
                    <a:pt x="33" y="80"/>
                    <a:pt x="32" y="83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5" y="88"/>
                    <a:pt x="0" y="94"/>
                    <a:pt x="0" y="10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6"/>
                    <a:pt x="5" y="132"/>
                    <a:pt x="11" y="133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3" y="140"/>
                    <a:pt x="34" y="143"/>
                    <a:pt x="36" y="146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0" y="169"/>
                    <a:pt x="21" y="177"/>
                    <a:pt x="26" y="181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41" y="197"/>
                    <a:pt x="45" y="198"/>
                    <a:pt x="49" y="198"/>
                  </a:cubicBezTo>
                  <a:cubicBezTo>
                    <a:pt x="51" y="198"/>
                    <a:pt x="54" y="198"/>
                    <a:pt x="56" y="196"/>
                  </a:cubicBezTo>
                  <a:cubicBezTo>
                    <a:pt x="74" y="184"/>
                    <a:pt x="74" y="184"/>
                    <a:pt x="74" y="184"/>
                  </a:cubicBezTo>
                  <a:cubicBezTo>
                    <a:pt x="77" y="186"/>
                    <a:pt x="80" y="187"/>
                    <a:pt x="83" y="18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8" y="215"/>
                    <a:pt x="94" y="220"/>
                    <a:pt x="101" y="220"/>
                  </a:cubicBezTo>
                  <a:cubicBezTo>
                    <a:pt x="119" y="220"/>
                    <a:pt x="119" y="220"/>
                    <a:pt x="119" y="220"/>
                  </a:cubicBezTo>
                  <a:cubicBezTo>
                    <a:pt x="126" y="220"/>
                    <a:pt x="132" y="215"/>
                    <a:pt x="133" y="209"/>
                  </a:cubicBezTo>
                  <a:cubicBezTo>
                    <a:pt x="137" y="188"/>
                    <a:pt x="137" y="188"/>
                    <a:pt x="137" y="188"/>
                  </a:cubicBezTo>
                  <a:cubicBezTo>
                    <a:pt x="140" y="187"/>
                    <a:pt x="143" y="186"/>
                    <a:pt x="146" y="184"/>
                  </a:cubicBezTo>
                  <a:cubicBezTo>
                    <a:pt x="164" y="196"/>
                    <a:pt x="164" y="196"/>
                    <a:pt x="164" y="196"/>
                  </a:cubicBezTo>
                  <a:cubicBezTo>
                    <a:pt x="166" y="198"/>
                    <a:pt x="169" y="198"/>
                    <a:pt x="171" y="198"/>
                  </a:cubicBezTo>
                  <a:cubicBezTo>
                    <a:pt x="175" y="198"/>
                    <a:pt x="179" y="197"/>
                    <a:pt x="181" y="194"/>
                  </a:cubicBezTo>
                  <a:cubicBezTo>
                    <a:pt x="194" y="181"/>
                    <a:pt x="194" y="181"/>
                    <a:pt x="194" y="181"/>
                  </a:cubicBezTo>
                  <a:cubicBezTo>
                    <a:pt x="199" y="177"/>
                    <a:pt x="200" y="169"/>
                    <a:pt x="196" y="164"/>
                  </a:cubicBezTo>
                  <a:cubicBezTo>
                    <a:pt x="184" y="146"/>
                    <a:pt x="184" y="146"/>
                    <a:pt x="184" y="146"/>
                  </a:cubicBezTo>
                  <a:cubicBezTo>
                    <a:pt x="186" y="143"/>
                    <a:pt x="187" y="140"/>
                    <a:pt x="188" y="137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15" y="132"/>
                    <a:pt x="220" y="126"/>
                    <a:pt x="220" y="119"/>
                  </a:cubicBezTo>
                  <a:cubicBezTo>
                    <a:pt x="220" y="101"/>
                    <a:pt x="220" y="101"/>
                    <a:pt x="220" y="101"/>
                  </a:cubicBezTo>
                  <a:cubicBezTo>
                    <a:pt x="220" y="94"/>
                    <a:pt x="215" y="88"/>
                    <a:pt x="209" y="87"/>
                  </a:cubicBezTo>
                  <a:close/>
                  <a:moveTo>
                    <a:pt x="185" y="124"/>
                  </a:moveTo>
                  <a:cubicBezTo>
                    <a:pt x="180" y="125"/>
                    <a:pt x="176" y="128"/>
                    <a:pt x="175" y="133"/>
                  </a:cubicBezTo>
                  <a:cubicBezTo>
                    <a:pt x="174" y="135"/>
                    <a:pt x="173" y="138"/>
                    <a:pt x="172" y="140"/>
                  </a:cubicBezTo>
                  <a:cubicBezTo>
                    <a:pt x="170" y="144"/>
                    <a:pt x="170" y="149"/>
                    <a:pt x="173" y="154"/>
                  </a:cubicBezTo>
                  <a:cubicBezTo>
                    <a:pt x="185" y="171"/>
                    <a:pt x="185" y="171"/>
                    <a:pt x="185" y="171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54" y="173"/>
                    <a:pt x="154" y="173"/>
                    <a:pt x="154" y="173"/>
                  </a:cubicBezTo>
                  <a:cubicBezTo>
                    <a:pt x="151" y="171"/>
                    <a:pt x="149" y="170"/>
                    <a:pt x="146" y="170"/>
                  </a:cubicBezTo>
                  <a:cubicBezTo>
                    <a:pt x="144" y="170"/>
                    <a:pt x="142" y="171"/>
                    <a:pt x="140" y="172"/>
                  </a:cubicBezTo>
                  <a:cubicBezTo>
                    <a:pt x="138" y="173"/>
                    <a:pt x="135" y="174"/>
                    <a:pt x="133" y="175"/>
                  </a:cubicBezTo>
                  <a:cubicBezTo>
                    <a:pt x="128" y="176"/>
                    <a:pt x="125" y="180"/>
                    <a:pt x="124" y="185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96" y="185"/>
                    <a:pt x="96" y="185"/>
                    <a:pt x="96" y="185"/>
                  </a:cubicBezTo>
                  <a:cubicBezTo>
                    <a:pt x="95" y="180"/>
                    <a:pt x="92" y="176"/>
                    <a:pt x="87" y="175"/>
                  </a:cubicBezTo>
                  <a:cubicBezTo>
                    <a:pt x="85" y="174"/>
                    <a:pt x="82" y="173"/>
                    <a:pt x="80" y="172"/>
                  </a:cubicBezTo>
                  <a:cubicBezTo>
                    <a:pt x="78" y="171"/>
                    <a:pt x="76" y="170"/>
                    <a:pt x="74" y="170"/>
                  </a:cubicBezTo>
                  <a:cubicBezTo>
                    <a:pt x="71" y="170"/>
                    <a:pt x="69" y="171"/>
                    <a:pt x="66" y="173"/>
                  </a:cubicBezTo>
                  <a:cubicBezTo>
                    <a:pt x="49" y="185"/>
                    <a:pt x="49" y="185"/>
                    <a:pt x="49" y="185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47" y="154"/>
                    <a:pt x="47" y="154"/>
                    <a:pt x="47" y="154"/>
                  </a:cubicBezTo>
                  <a:cubicBezTo>
                    <a:pt x="50" y="149"/>
                    <a:pt x="50" y="144"/>
                    <a:pt x="48" y="140"/>
                  </a:cubicBezTo>
                  <a:cubicBezTo>
                    <a:pt x="47" y="138"/>
                    <a:pt x="46" y="135"/>
                    <a:pt x="45" y="133"/>
                  </a:cubicBezTo>
                  <a:cubicBezTo>
                    <a:pt x="44" y="128"/>
                    <a:pt x="40" y="125"/>
                    <a:pt x="35" y="124"/>
                  </a:cubicBezTo>
                  <a:cubicBezTo>
                    <a:pt x="14" y="119"/>
                    <a:pt x="14" y="119"/>
                    <a:pt x="14" y="119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35" y="96"/>
                    <a:pt x="35" y="96"/>
                    <a:pt x="35" y="96"/>
                  </a:cubicBezTo>
                  <a:cubicBezTo>
                    <a:pt x="40" y="95"/>
                    <a:pt x="44" y="92"/>
                    <a:pt x="45" y="87"/>
                  </a:cubicBezTo>
                  <a:cubicBezTo>
                    <a:pt x="46" y="85"/>
                    <a:pt x="47" y="82"/>
                    <a:pt x="48" y="80"/>
                  </a:cubicBezTo>
                  <a:cubicBezTo>
                    <a:pt x="50" y="76"/>
                    <a:pt x="50" y="71"/>
                    <a:pt x="47" y="66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9"/>
                    <a:pt x="71" y="50"/>
                    <a:pt x="74" y="50"/>
                  </a:cubicBezTo>
                  <a:cubicBezTo>
                    <a:pt x="76" y="50"/>
                    <a:pt x="78" y="49"/>
                    <a:pt x="80" y="48"/>
                  </a:cubicBezTo>
                  <a:cubicBezTo>
                    <a:pt x="82" y="47"/>
                    <a:pt x="85" y="46"/>
                    <a:pt x="87" y="45"/>
                  </a:cubicBezTo>
                  <a:cubicBezTo>
                    <a:pt x="92" y="44"/>
                    <a:pt x="95" y="40"/>
                    <a:pt x="96" y="35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25" y="40"/>
                    <a:pt x="128" y="44"/>
                    <a:pt x="133" y="45"/>
                  </a:cubicBezTo>
                  <a:cubicBezTo>
                    <a:pt x="135" y="46"/>
                    <a:pt x="138" y="47"/>
                    <a:pt x="140" y="48"/>
                  </a:cubicBezTo>
                  <a:cubicBezTo>
                    <a:pt x="142" y="49"/>
                    <a:pt x="144" y="50"/>
                    <a:pt x="146" y="50"/>
                  </a:cubicBezTo>
                  <a:cubicBezTo>
                    <a:pt x="149" y="50"/>
                    <a:pt x="151" y="49"/>
                    <a:pt x="154" y="47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85" y="49"/>
                    <a:pt x="185" y="49"/>
                    <a:pt x="185" y="49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0" y="71"/>
                    <a:pt x="170" y="76"/>
                    <a:pt x="172" y="80"/>
                  </a:cubicBezTo>
                  <a:cubicBezTo>
                    <a:pt x="173" y="82"/>
                    <a:pt x="174" y="85"/>
                    <a:pt x="175" y="87"/>
                  </a:cubicBezTo>
                  <a:cubicBezTo>
                    <a:pt x="176" y="92"/>
                    <a:pt x="180" y="95"/>
                    <a:pt x="185" y="96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19"/>
                    <a:pt x="206" y="119"/>
                    <a:pt x="206" y="119"/>
                  </a:cubicBezTo>
                  <a:lnTo>
                    <a:pt x="185" y="1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8" name="Freeform 20"/>
            <p:cNvSpPr>
              <a:spLocks noEditPoints="1"/>
            </p:cNvSpPr>
            <p:nvPr/>
          </p:nvSpPr>
          <p:spPr bwMode="auto">
            <a:xfrm>
              <a:off x="-2538413" y="300038"/>
              <a:ext cx="360362" cy="360363"/>
            </a:xfrm>
            <a:custGeom>
              <a:avLst/>
              <a:gdLst>
                <a:gd name="T0" fmla="*/ 48 w 96"/>
                <a:gd name="T1" fmla="*/ 0 h 96"/>
                <a:gd name="T2" fmla="*/ 0 w 96"/>
                <a:gd name="T3" fmla="*/ 48 h 96"/>
                <a:gd name="T4" fmla="*/ 48 w 96"/>
                <a:gd name="T5" fmla="*/ 96 h 96"/>
                <a:gd name="T6" fmla="*/ 96 w 96"/>
                <a:gd name="T7" fmla="*/ 48 h 96"/>
                <a:gd name="T8" fmla="*/ 48 w 96"/>
                <a:gd name="T9" fmla="*/ 0 h 96"/>
                <a:gd name="T10" fmla="*/ 48 w 96"/>
                <a:gd name="T11" fmla="*/ 90 h 96"/>
                <a:gd name="T12" fmla="*/ 6 w 96"/>
                <a:gd name="T13" fmla="*/ 48 h 96"/>
                <a:gd name="T14" fmla="*/ 48 w 96"/>
                <a:gd name="T15" fmla="*/ 6 h 96"/>
                <a:gd name="T16" fmla="*/ 90 w 96"/>
                <a:gd name="T17" fmla="*/ 48 h 96"/>
                <a:gd name="T18" fmla="*/ 48 w 96"/>
                <a:gd name="T19" fmla="*/ 9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cubicBezTo>
                    <a:pt x="21" y="0"/>
                    <a:pt x="0" y="21"/>
                    <a:pt x="0" y="48"/>
                  </a:cubicBezTo>
                  <a:cubicBezTo>
                    <a:pt x="0" y="75"/>
                    <a:pt x="21" y="96"/>
                    <a:pt x="48" y="96"/>
                  </a:cubicBezTo>
                  <a:cubicBezTo>
                    <a:pt x="75" y="96"/>
                    <a:pt x="96" y="75"/>
                    <a:pt x="96" y="48"/>
                  </a:cubicBezTo>
                  <a:cubicBezTo>
                    <a:pt x="96" y="21"/>
                    <a:pt x="75" y="0"/>
                    <a:pt x="48" y="0"/>
                  </a:cubicBezTo>
                  <a:close/>
                  <a:moveTo>
                    <a:pt x="48" y="90"/>
                  </a:moveTo>
                  <a:cubicBezTo>
                    <a:pt x="25" y="90"/>
                    <a:pt x="6" y="71"/>
                    <a:pt x="6" y="48"/>
                  </a:cubicBezTo>
                  <a:cubicBezTo>
                    <a:pt x="6" y="25"/>
                    <a:pt x="25" y="6"/>
                    <a:pt x="48" y="6"/>
                  </a:cubicBezTo>
                  <a:cubicBezTo>
                    <a:pt x="71" y="6"/>
                    <a:pt x="90" y="25"/>
                    <a:pt x="90" y="48"/>
                  </a:cubicBezTo>
                  <a:cubicBezTo>
                    <a:pt x="90" y="71"/>
                    <a:pt x="71" y="90"/>
                    <a:pt x="48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9" name="Freeform 21"/>
            <p:cNvSpPr>
              <a:spLocks noEditPoints="1"/>
            </p:cNvSpPr>
            <p:nvPr/>
          </p:nvSpPr>
          <p:spPr bwMode="auto">
            <a:xfrm>
              <a:off x="-2460625" y="374650"/>
              <a:ext cx="207962" cy="206375"/>
            </a:xfrm>
            <a:custGeom>
              <a:avLst/>
              <a:gdLst>
                <a:gd name="T0" fmla="*/ 27 w 55"/>
                <a:gd name="T1" fmla="*/ 0 h 55"/>
                <a:gd name="T2" fmla="*/ 0 w 55"/>
                <a:gd name="T3" fmla="*/ 28 h 55"/>
                <a:gd name="T4" fmla="*/ 27 w 55"/>
                <a:gd name="T5" fmla="*/ 55 h 55"/>
                <a:gd name="T6" fmla="*/ 55 w 55"/>
                <a:gd name="T7" fmla="*/ 28 h 55"/>
                <a:gd name="T8" fmla="*/ 27 w 55"/>
                <a:gd name="T9" fmla="*/ 0 h 55"/>
                <a:gd name="T10" fmla="*/ 27 w 55"/>
                <a:gd name="T11" fmla="*/ 49 h 55"/>
                <a:gd name="T12" fmla="*/ 6 w 55"/>
                <a:gd name="T13" fmla="*/ 28 h 55"/>
                <a:gd name="T14" fmla="*/ 27 w 55"/>
                <a:gd name="T15" fmla="*/ 7 h 55"/>
                <a:gd name="T16" fmla="*/ 48 w 55"/>
                <a:gd name="T17" fmla="*/ 28 h 55"/>
                <a:gd name="T18" fmla="*/ 27 w 55"/>
                <a:gd name="T19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55">
                  <a:moveTo>
                    <a:pt x="27" y="0"/>
                  </a:move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5"/>
                    <a:pt x="27" y="55"/>
                  </a:cubicBezTo>
                  <a:cubicBezTo>
                    <a:pt x="42" y="55"/>
                    <a:pt x="55" y="43"/>
                    <a:pt x="55" y="28"/>
                  </a:cubicBezTo>
                  <a:cubicBezTo>
                    <a:pt x="55" y="13"/>
                    <a:pt x="42" y="0"/>
                    <a:pt x="27" y="0"/>
                  </a:cubicBezTo>
                  <a:close/>
                  <a:moveTo>
                    <a:pt x="27" y="49"/>
                  </a:moveTo>
                  <a:cubicBezTo>
                    <a:pt x="16" y="49"/>
                    <a:pt x="6" y="39"/>
                    <a:pt x="6" y="28"/>
                  </a:cubicBezTo>
                  <a:cubicBezTo>
                    <a:pt x="6" y="17"/>
                    <a:pt x="16" y="7"/>
                    <a:pt x="27" y="7"/>
                  </a:cubicBezTo>
                  <a:cubicBezTo>
                    <a:pt x="38" y="7"/>
                    <a:pt x="48" y="17"/>
                    <a:pt x="48" y="28"/>
                  </a:cubicBezTo>
                  <a:cubicBezTo>
                    <a:pt x="48" y="39"/>
                    <a:pt x="38" y="49"/>
                    <a:pt x="2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30" name="文本框 29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1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Shape 404"/>
          <p:cNvSpPr/>
          <p:nvPr/>
        </p:nvSpPr>
        <p:spPr>
          <a:xfrm>
            <a:off x="3478629" y="2676111"/>
            <a:ext cx="2597151" cy="25971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EBEFF3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5">
              <a:cs typeface="+mn-ea"/>
              <a:sym typeface="+mn-lt"/>
            </a:endParaRPr>
          </a:p>
        </p:txBody>
      </p:sp>
      <p:sp>
        <p:nvSpPr>
          <p:cNvPr id="26" name="Shape 407"/>
          <p:cNvSpPr/>
          <p:nvPr/>
        </p:nvSpPr>
        <p:spPr>
          <a:xfrm>
            <a:off x="1414879" y="2771359"/>
            <a:ext cx="2406651" cy="2406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5">
              <a:cs typeface="+mn-ea"/>
              <a:sym typeface="+mn-lt"/>
            </a:endParaRPr>
          </a:p>
        </p:txBody>
      </p:sp>
      <p:pic>
        <p:nvPicPr>
          <p:cNvPr id="27" name="03.png"/>
          <p:cNvPicPr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1878429" y="3247609"/>
            <a:ext cx="1488379" cy="1574801"/>
          </a:xfrm>
          <a:prstGeom prst="rect">
            <a:avLst/>
          </a:prstGeom>
          <a:ln w="12700" cap="flat">
            <a:noFill/>
            <a:miter lim="400000"/>
            <a:headEnd/>
            <a:tailEnd/>
          </a:ln>
          <a:effectLst/>
        </p:spPr>
      </p:pic>
      <p:sp>
        <p:nvSpPr>
          <p:cNvPr id="28" name="Shape 411"/>
          <p:cNvSpPr/>
          <p:nvPr/>
        </p:nvSpPr>
        <p:spPr>
          <a:xfrm>
            <a:off x="3967269" y="3826024"/>
            <a:ext cx="1892300" cy="303673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/>
          <a:p>
            <a:pPr lvl="0" algn="l">
              <a:lnSpc>
                <a:spcPct val="70000"/>
              </a:lnSpc>
              <a:defRPr sz="1800"/>
            </a:pPr>
            <a:r>
              <a:rPr lang="zh-CN" altLang="en-US" sz="2265" b="1" dirty="0">
                <a:cs typeface="+mn-ea"/>
                <a:sym typeface="+mn-lt"/>
              </a:rPr>
              <a:t>单击添加标题</a:t>
            </a:r>
            <a:endParaRPr sz="2265" b="1" dirty="0">
              <a:cs typeface="+mn-ea"/>
              <a:sym typeface="+mn-lt"/>
            </a:endParaRPr>
          </a:p>
        </p:txBody>
      </p:sp>
      <p:sp>
        <p:nvSpPr>
          <p:cNvPr id="29" name="Shape 412"/>
          <p:cNvSpPr/>
          <p:nvPr/>
        </p:nvSpPr>
        <p:spPr>
          <a:xfrm>
            <a:off x="6893555" y="2788523"/>
            <a:ext cx="1795145" cy="617220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2000">
                <a:solidFill>
                  <a:srgbClr val="77818B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bg2"/>
                </a:solidFill>
                <a:latin typeface="+mn-lt"/>
                <a:ea typeface="+mn-ea"/>
                <a:cs typeface="+mn-ea"/>
                <a:sym typeface="+mn-lt"/>
              </a:rPr>
              <a:t>建议您在展示时采用微软雅黑字体。</a:t>
            </a:r>
            <a:endParaRPr sz="1600" dirty="0">
              <a:solidFill>
                <a:schemeClr val="bg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3" name="Shape 413"/>
          <p:cNvSpPr/>
          <p:nvPr/>
        </p:nvSpPr>
        <p:spPr>
          <a:xfrm>
            <a:off x="7318851" y="2340834"/>
            <a:ext cx="1200151" cy="244234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/>
          <a:p>
            <a:pPr lvl="0" algn="l">
              <a:lnSpc>
                <a:spcPct val="70000"/>
              </a:lnSpc>
              <a:defRPr sz="1800"/>
            </a:pPr>
            <a:r>
              <a:rPr lang="zh-CN" altLang="en-US" sz="1735" b="1" dirty="0">
                <a:solidFill>
                  <a:schemeClr val="bg2"/>
                </a:solidFill>
                <a:cs typeface="+mn-ea"/>
                <a:sym typeface="+mn-lt"/>
              </a:rPr>
              <a:t>添加标题</a:t>
            </a:r>
            <a:endParaRPr sz="1735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4" name="Shape 414"/>
          <p:cNvSpPr/>
          <p:nvPr/>
        </p:nvSpPr>
        <p:spPr>
          <a:xfrm>
            <a:off x="6893555" y="2243876"/>
            <a:ext cx="355601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D2D8DE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5">
              <a:cs typeface="+mn-ea"/>
              <a:sym typeface="+mn-lt"/>
            </a:endParaRPr>
          </a:p>
        </p:txBody>
      </p:sp>
      <p:sp>
        <p:nvSpPr>
          <p:cNvPr id="35" name="Shape 415"/>
          <p:cNvSpPr/>
          <p:nvPr/>
        </p:nvSpPr>
        <p:spPr>
          <a:xfrm>
            <a:off x="6938437" y="2374517"/>
            <a:ext cx="310714" cy="18335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67733" tIns="67733" rIns="67733" bIns="67733" numCol="1" anchor="ctr">
            <a:noAutofit/>
          </a:bodyPr>
          <a:lstStyle>
            <a:lvl1pPr>
              <a:lnSpc>
                <a:spcPct val="70000"/>
              </a:lnSpc>
              <a:defRPr sz="2200" b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00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endParaRPr sz="2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6" name="Shape 418"/>
          <p:cNvSpPr/>
          <p:nvPr/>
        </p:nvSpPr>
        <p:spPr>
          <a:xfrm>
            <a:off x="9573102" y="2340834"/>
            <a:ext cx="1200151" cy="244234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/>
          <a:p>
            <a:pPr lvl="0">
              <a:lnSpc>
                <a:spcPct val="70000"/>
              </a:lnSpc>
              <a:defRPr sz="1800"/>
            </a:pPr>
            <a:r>
              <a:rPr lang="zh-CN" altLang="en-US" sz="1735" b="1" dirty="0">
                <a:solidFill>
                  <a:schemeClr val="bg2"/>
                </a:solidFill>
                <a:cs typeface="+mn-ea"/>
                <a:sym typeface="+mn-lt"/>
              </a:rPr>
              <a:t>添加标题</a:t>
            </a:r>
            <a:endParaRPr lang="zh-CN" altLang="en-US" sz="1735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7" name="Shape 419"/>
          <p:cNvSpPr/>
          <p:nvPr/>
        </p:nvSpPr>
        <p:spPr>
          <a:xfrm>
            <a:off x="9154312" y="2243877"/>
            <a:ext cx="355601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9DA7B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5">
              <a:cs typeface="+mn-ea"/>
              <a:sym typeface="+mn-lt"/>
            </a:endParaRPr>
          </a:p>
        </p:txBody>
      </p:sp>
      <p:sp>
        <p:nvSpPr>
          <p:cNvPr id="38" name="Shape 420"/>
          <p:cNvSpPr/>
          <p:nvPr/>
        </p:nvSpPr>
        <p:spPr>
          <a:xfrm>
            <a:off x="9195712" y="2375566"/>
            <a:ext cx="144463" cy="18335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67733" tIns="67733" rIns="67733" bIns="67733" numCol="1" anchor="ctr">
            <a:noAutofit/>
          </a:bodyPr>
          <a:lstStyle/>
          <a:p>
            <a:pPr>
              <a:lnSpc>
                <a:spcPct val="70000"/>
              </a:lnSpc>
            </a:pPr>
            <a:r>
              <a:rPr sz="2000" dirty="0">
                <a:cs typeface="+mn-ea"/>
                <a:sym typeface="+mn-lt"/>
              </a:rPr>
              <a:t>2</a:t>
            </a:r>
            <a:endParaRPr sz="2000" dirty="0">
              <a:cs typeface="+mn-ea"/>
              <a:sym typeface="+mn-lt"/>
            </a:endParaRPr>
          </a:p>
        </p:txBody>
      </p:sp>
      <p:sp>
        <p:nvSpPr>
          <p:cNvPr id="39" name="Shape 423"/>
          <p:cNvSpPr/>
          <p:nvPr/>
        </p:nvSpPr>
        <p:spPr>
          <a:xfrm>
            <a:off x="7318851" y="4518885"/>
            <a:ext cx="1200151" cy="244234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/>
          <a:p>
            <a:pPr lvl="0">
              <a:lnSpc>
                <a:spcPct val="70000"/>
              </a:lnSpc>
              <a:defRPr sz="1800"/>
            </a:pPr>
            <a:r>
              <a:rPr lang="zh-CN" altLang="en-US" sz="1735" b="1" dirty="0">
                <a:solidFill>
                  <a:schemeClr val="bg2"/>
                </a:solidFill>
                <a:cs typeface="+mn-ea"/>
                <a:sym typeface="+mn-lt"/>
              </a:rPr>
              <a:t>添加标题</a:t>
            </a:r>
            <a:endParaRPr lang="zh-CN" altLang="en-US" sz="1735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0" name="Shape 424"/>
          <p:cNvSpPr/>
          <p:nvPr/>
        </p:nvSpPr>
        <p:spPr>
          <a:xfrm>
            <a:off x="6900061" y="4421928"/>
            <a:ext cx="355601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9DA7B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5">
              <a:cs typeface="+mn-ea"/>
              <a:sym typeface="+mn-lt"/>
            </a:endParaRPr>
          </a:p>
        </p:txBody>
      </p:sp>
      <p:sp>
        <p:nvSpPr>
          <p:cNvPr id="41" name="Shape 425"/>
          <p:cNvSpPr/>
          <p:nvPr/>
        </p:nvSpPr>
        <p:spPr>
          <a:xfrm>
            <a:off x="6941461" y="4553617"/>
            <a:ext cx="144463" cy="18335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67733" tIns="67733" rIns="67733" bIns="67733" numCol="1" anchor="ctr">
            <a:noAutofit/>
          </a:bodyPr>
          <a:lstStyle/>
          <a:p>
            <a:pPr>
              <a:lnSpc>
                <a:spcPct val="70000"/>
              </a:lnSpc>
            </a:pPr>
            <a:r>
              <a:rPr sz="2000" dirty="0">
                <a:cs typeface="+mn-ea"/>
                <a:sym typeface="+mn-lt"/>
              </a:rPr>
              <a:t>3</a:t>
            </a:r>
            <a:endParaRPr sz="2000" dirty="0">
              <a:cs typeface="+mn-ea"/>
              <a:sym typeface="+mn-lt"/>
            </a:endParaRPr>
          </a:p>
        </p:txBody>
      </p:sp>
      <p:sp>
        <p:nvSpPr>
          <p:cNvPr id="42" name="Shape 428"/>
          <p:cNvSpPr/>
          <p:nvPr/>
        </p:nvSpPr>
        <p:spPr>
          <a:xfrm>
            <a:off x="9573102" y="4518885"/>
            <a:ext cx="1200151" cy="244234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/>
          <a:p>
            <a:pPr lvl="0">
              <a:lnSpc>
                <a:spcPct val="70000"/>
              </a:lnSpc>
              <a:defRPr sz="1800"/>
            </a:pPr>
            <a:r>
              <a:rPr lang="zh-CN" altLang="en-US" sz="1735" b="1" dirty="0">
                <a:solidFill>
                  <a:schemeClr val="bg2"/>
                </a:solidFill>
                <a:cs typeface="+mn-ea"/>
                <a:sym typeface="+mn-lt"/>
              </a:rPr>
              <a:t>添加标题</a:t>
            </a:r>
            <a:endParaRPr lang="zh-CN" altLang="en-US" sz="1735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3" name="Shape 429"/>
          <p:cNvSpPr/>
          <p:nvPr/>
        </p:nvSpPr>
        <p:spPr>
          <a:xfrm>
            <a:off x="9154312" y="4421928"/>
            <a:ext cx="355601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77818B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5">
              <a:cs typeface="+mn-ea"/>
              <a:sym typeface="+mn-lt"/>
            </a:endParaRPr>
          </a:p>
        </p:txBody>
      </p:sp>
      <p:sp>
        <p:nvSpPr>
          <p:cNvPr id="44" name="Shape 430"/>
          <p:cNvSpPr/>
          <p:nvPr/>
        </p:nvSpPr>
        <p:spPr>
          <a:xfrm>
            <a:off x="9195712" y="4553617"/>
            <a:ext cx="144463" cy="18335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67733" tIns="67733" rIns="67733" bIns="67733" numCol="1" anchor="ctr">
            <a:noAutofit/>
          </a:bodyPr>
          <a:lstStyle/>
          <a:p>
            <a:pPr>
              <a:lnSpc>
                <a:spcPct val="70000"/>
              </a:lnSpc>
            </a:pPr>
            <a:r>
              <a:rPr sz="2000" dirty="0">
                <a:cs typeface="+mn-ea"/>
                <a:sym typeface="+mn-lt"/>
              </a:rPr>
              <a:t>4</a:t>
            </a:r>
            <a:endParaRPr sz="2000" dirty="0">
              <a:cs typeface="+mn-ea"/>
              <a:sym typeface="+mn-lt"/>
            </a:endParaRPr>
          </a:p>
        </p:txBody>
      </p:sp>
      <p:sp>
        <p:nvSpPr>
          <p:cNvPr id="45" name="Shape 412"/>
          <p:cNvSpPr/>
          <p:nvPr/>
        </p:nvSpPr>
        <p:spPr>
          <a:xfrm>
            <a:off x="9154312" y="2788523"/>
            <a:ext cx="1795145" cy="617220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2000">
                <a:solidFill>
                  <a:srgbClr val="77818B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bg2"/>
                </a:solidFill>
                <a:latin typeface="+mn-lt"/>
                <a:ea typeface="+mn-ea"/>
                <a:cs typeface="+mn-ea"/>
                <a:sym typeface="+mn-lt"/>
              </a:rPr>
              <a:t>建议您在展示时采用微软雅黑字体。</a:t>
            </a:r>
            <a:endParaRPr sz="1600" dirty="0">
              <a:solidFill>
                <a:schemeClr val="bg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6" name="Shape 412"/>
          <p:cNvSpPr/>
          <p:nvPr/>
        </p:nvSpPr>
        <p:spPr>
          <a:xfrm>
            <a:off x="9154312" y="4989428"/>
            <a:ext cx="1795145" cy="617220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2000">
                <a:solidFill>
                  <a:srgbClr val="77818B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bg2"/>
                </a:solidFill>
                <a:latin typeface="+mn-lt"/>
                <a:ea typeface="+mn-ea"/>
                <a:cs typeface="+mn-ea"/>
                <a:sym typeface="+mn-lt"/>
              </a:rPr>
              <a:t>建议您在展示时采用微软雅黑字体。</a:t>
            </a:r>
            <a:endParaRPr sz="1600" dirty="0">
              <a:solidFill>
                <a:schemeClr val="bg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7" name="Shape 412"/>
          <p:cNvSpPr/>
          <p:nvPr/>
        </p:nvSpPr>
        <p:spPr>
          <a:xfrm>
            <a:off x="6918360" y="4989428"/>
            <a:ext cx="1795145" cy="617220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2000">
                <a:solidFill>
                  <a:srgbClr val="77818B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bg2"/>
                </a:solidFill>
                <a:latin typeface="+mn-lt"/>
                <a:ea typeface="+mn-ea"/>
                <a:cs typeface="+mn-ea"/>
                <a:sym typeface="+mn-lt"/>
              </a:rPr>
              <a:t>建议您在展示时采用微软雅黑字体。</a:t>
            </a:r>
            <a:endParaRPr sz="1600" dirty="0">
              <a:solidFill>
                <a:schemeClr val="bg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50" name="文本框 49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51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" name="Chart 2"/>
          <p:cNvGraphicFramePr/>
          <p:nvPr/>
        </p:nvGraphicFramePr>
        <p:xfrm>
          <a:off x="4833048" y="3048609"/>
          <a:ext cx="5570733" cy="37138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" name="Freeform 29"/>
          <p:cNvSpPr/>
          <p:nvPr/>
        </p:nvSpPr>
        <p:spPr bwMode="auto">
          <a:xfrm flipH="1">
            <a:off x="7997807" y="3065293"/>
            <a:ext cx="152527" cy="335439"/>
          </a:xfrm>
          <a:custGeom>
            <a:avLst/>
            <a:gdLst>
              <a:gd name="T0" fmla="*/ 65 w 130"/>
              <a:gd name="T1" fmla="*/ 286 h 286"/>
              <a:gd name="T2" fmla="*/ 78 w 130"/>
              <a:gd name="T3" fmla="*/ 285 h 286"/>
              <a:gd name="T4" fmla="*/ 90 w 130"/>
              <a:gd name="T5" fmla="*/ 280 h 286"/>
              <a:gd name="T6" fmla="*/ 101 w 130"/>
              <a:gd name="T7" fmla="*/ 274 h 286"/>
              <a:gd name="T8" fmla="*/ 112 w 130"/>
              <a:gd name="T9" fmla="*/ 266 h 286"/>
              <a:gd name="T10" fmla="*/ 119 w 130"/>
              <a:gd name="T11" fmla="*/ 257 h 286"/>
              <a:gd name="T12" fmla="*/ 126 w 130"/>
              <a:gd name="T13" fmla="*/ 246 h 286"/>
              <a:gd name="T14" fmla="*/ 129 w 130"/>
              <a:gd name="T15" fmla="*/ 233 h 286"/>
              <a:gd name="T16" fmla="*/ 130 w 130"/>
              <a:gd name="T17" fmla="*/ 220 h 286"/>
              <a:gd name="T18" fmla="*/ 128 w 130"/>
              <a:gd name="T19" fmla="*/ 201 h 286"/>
              <a:gd name="T20" fmla="*/ 120 w 130"/>
              <a:gd name="T21" fmla="*/ 171 h 286"/>
              <a:gd name="T22" fmla="*/ 110 w 130"/>
              <a:gd name="T23" fmla="*/ 135 h 286"/>
              <a:gd name="T24" fmla="*/ 98 w 130"/>
              <a:gd name="T25" fmla="*/ 97 h 286"/>
              <a:gd name="T26" fmla="*/ 85 w 130"/>
              <a:gd name="T27" fmla="*/ 60 h 286"/>
              <a:gd name="T28" fmla="*/ 75 w 130"/>
              <a:gd name="T29" fmla="*/ 29 h 286"/>
              <a:gd name="T30" fmla="*/ 67 w 130"/>
              <a:gd name="T31" fmla="*/ 8 h 286"/>
              <a:gd name="T32" fmla="*/ 65 w 130"/>
              <a:gd name="T33" fmla="*/ 0 h 286"/>
              <a:gd name="T34" fmla="*/ 62 w 130"/>
              <a:gd name="T35" fmla="*/ 8 h 286"/>
              <a:gd name="T36" fmla="*/ 54 w 130"/>
              <a:gd name="T37" fmla="*/ 29 h 286"/>
              <a:gd name="T38" fmla="*/ 44 w 130"/>
              <a:gd name="T39" fmla="*/ 60 h 286"/>
              <a:gd name="T40" fmla="*/ 32 w 130"/>
              <a:gd name="T41" fmla="*/ 97 h 286"/>
              <a:gd name="T42" fmla="*/ 21 w 130"/>
              <a:gd name="T43" fmla="*/ 135 h 286"/>
              <a:gd name="T44" fmla="*/ 10 w 130"/>
              <a:gd name="T45" fmla="*/ 171 h 286"/>
              <a:gd name="T46" fmla="*/ 2 w 130"/>
              <a:gd name="T47" fmla="*/ 201 h 286"/>
              <a:gd name="T48" fmla="*/ 0 w 130"/>
              <a:gd name="T49" fmla="*/ 220 h 286"/>
              <a:gd name="T50" fmla="*/ 1 w 130"/>
              <a:gd name="T51" fmla="*/ 233 h 286"/>
              <a:gd name="T52" fmla="*/ 5 w 130"/>
              <a:gd name="T53" fmla="*/ 246 h 286"/>
              <a:gd name="T54" fmla="*/ 12 w 130"/>
              <a:gd name="T55" fmla="*/ 257 h 286"/>
              <a:gd name="T56" fmla="*/ 19 w 130"/>
              <a:gd name="T57" fmla="*/ 266 h 286"/>
              <a:gd name="T58" fmla="*/ 29 w 130"/>
              <a:gd name="T59" fmla="*/ 274 h 286"/>
              <a:gd name="T60" fmla="*/ 39 w 130"/>
              <a:gd name="T61" fmla="*/ 280 h 286"/>
              <a:gd name="T62" fmla="*/ 52 w 130"/>
              <a:gd name="T63" fmla="*/ 285 h 286"/>
              <a:gd name="T64" fmla="*/ 65 w 130"/>
              <a:gd name="T65" fmla="*/ 286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30" h="286">
                <a:moveTo>
                  <a:pt x="65" y="286"/>
                </a:moveTo>
                <a:lnTo>
                  <a:pt x="78" y="285"/>
                </a:lnTo>
                <a:lnTo>
                  <a:pt x="90" y="280"/>
                </a:lnTo>
                <a:lnTo>
                  <a:pt x="101" y="274"/>
                </a:lnTo>
                <a:lnTo>
                  <a:pt x="112" y="266"/>
                </a:lnTo>
                <a:lnTo>
                  <a:pt x="119" y="257"/>
                </a:lnTo>
                <a:lnTo>
                  <a:pt x="126" y="246"/>
                </a:lnTo>
                <a:lnTo>
                  <a:pt x="129" y="233"/>
                </a:lnTo>
                <a:lnTo>
                  <a:pt x="130" y="220"/>
                </a:lnTo>
                <a:lnTo>
                  <a:pt x="128" y="201"/>
                </a:lnTo>
                <a:lnTo>
                  <a:pt x="120" y="171"/>
                </a:lnTo>
                <a:lnTo>
                  <a:pt x="110" y="135"/>
                </a:lnTo>
                <a:lnTo>
                  <a:pt x="98" y="97"/>
                </a:lnTo>
                <a:lnTo>
                  <a:pt x="85" y="60"/>
                </a:lnTo>
                <a:lnTo>
                  <a:pt x="75" y="29"/>
                </a:lnTo>
                <a:lnTo>
                  <a:pt x="67" y="8"/>
                </a:lnTo>
                <a:lnTo>
                  <a:pt x="65" y="0"/>
                </a:lnTo>
                <a:lnTo>
                  <a:pt x="62" y="8"/>
                </a:lnTo>
                <a:lnTo>
                  <a:pt x="54" y="29"/>
                </a:lnTo>
                <a:lnTo>
                  <a:pt x="44" y="60"/>
                </a:lnTo>
                <a:lnTo>
                  <a:pt x="32" y="97"/>
                </a:lnTo>
                <a:lnTo>
                  <a:pt x="21" y="135"/>
                </a:lnTo>
                <a:lnTo>
                  <a:pt x="10" y="171"/>
                </a:lnTo>
                <a:lnTo>
                  <a:pt x="2" y="201"/>
                </a:lnTo>
                <a:lnTo>
                  <a:pt x="0" y="220"/>
                </a:lnTo>
                <a:lnTo>
                  <a:pt x="1" y="233"/>
                </a:lnTo>
                <a:lnTo>
                  <a:pt x="5" y="246"/>
                </a:lnTo>
                <a:lnTo>
                  <a:pt x="12" y="257"/>
                </a:lnTo>
                <a:lnTo>
                  <a:pt x="19" y="266"/>
                </a:lnTo>
                <a:lnTo>
                  <a:pt x="29" y="274"/>
                </a:lnTo>
                <a:lnTo>
                  <a:pt x="39" y="280"/>
                </a:lnTo>
                <a:lnTo>
                  <a:pt x="52" y="285"/>
                </a:lnTo>
                <a:lnTo>
                  <a:pt x="65" y="286"/>
                </a:lnTo>
                <a:close/>
              </a:path>
            </a:pathLst>
          </a:custGeom>
          <a:solidFill>
            <a:srgbClr val="F3534B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" name="Freeform 4"/>
          <p:cNvSpPr/>
          <p:nvPr/>
        </p:nvSpPr>
        <p:spPr bwMode="auto">
          <a:xfrm flipH="1">
            <a:off x="7997807" y="2182614"/>
            <a:ext cx="152527" cy="328786"/>
          </a:xfrm>
          <a:custGeom>
            <a:avLst/>
            <a:gdLst>
              <a:gd name="connsiteX0" fmla="*/ 185954 w 371908"/>
              <a:gd name="connsiteY0" fmla="*/ 0 h 801965"/>
              <a:gd name="connsiteX1" fmla="*/ 191676 w 371908"/>
              <a:gd name="connsiteY1" fmla="*/ 22887 h 801965"/>
              <a:gd name="connsiteX2" fmla="*/ 214563 w 371908"/>
              <a:gd name="connsiteY2" fmla="*/ 82964 h 801965"/>
              <a:gd name="connsiteX3" fmla="*/ 243171 w 371908"/>
              <a:gd name="connsiteY3" fmla="*/ 171649 h 801965"/>
              <a:gd name="connsiteX4" fmla="*/ 280362 w 371908"/>
              <a:gd name="connsiteY4" fmla="*/ 277499 h 801965"/>
              <a:gd name="connsiteX5" fmla="*/ 314692 w 371908"/>
              <a:gd name="connsiteY5" fmla="*/ 386210 h 801965"/>
              <a:gd name="connsiteX6" fmla="*/ 343300 w 371908"/>
              <a:gd name="connsiteY6" fmla="*/ 489199 h 801965"/>
              <a:gd name="connsiteX7" fmla="*/ 366187 w 371908"/>
              <a:gd name="connsiteY7" fmla="*/ 575023 h 801965"/>
              <a:gd name="connsiteX8" fmla="*/ 371908 w 371908"/>
              <a:gd name="connsiteY8" fmla="*/ 629379 h 801965"/>
              <a:gd name="connsiteX9" fmla="*/ 369047 w 371908"/>
              <a:gd name="connsiteY9" fmla="*/ 666569 h 801965"/>
              <a:gd name="connsiteX10" fmla="*/ 360465 w 371908"/>
              <a:gd name="connsiteY10" fmla="*/ 703760 h 801965"/>
              <a:gd name="connsiteX11" fmla="*/ 340439 w 371908"/>
              <a:gd name="connsiteY11" fmla="*/ 735229 h 801965"/>
              <a:gd name="connsiteX12" fmla="*/ 320413 w 371908"/>
              <a:gd name="connsiteY12" fmla="*/ 760976 h 801965"/>
              <a:gd name="connsiteX13" fmla="*/ 288944 w 371908"/>
              <a:gd name="connsiteY13" fmla="*/ 783862 h 801965"/>
              <a:gd name="connsiteX14" fmla="*/ 257475 w 371908"/>
              <a:gd name="connsiteY14" fmla="*/ 801027 h 801965"/>
              <a:gd name="connsiteX15" fmla="*/ 255924 w 371908"/>
              <a:gd name="connsiteY15" fmla="*/ 801673 h 801965"/>
              <a:gd name="connsiteX16" fmla="*/ 243171 w 371908"/>
              <a:gd name="connsiteY16" fmla="*/ 765375 h 801965"/>
              <a:gd name="connsiteX17" fmla="*/ 214563 w 371908"/>
              <a:gd name="connsiteY17" fmla="*/ 676690 h 801965"/>
              <a:gd name="connsiteX18" fmla="*/ 191676 w 371908"/>
              <a:gd name="connsiteY18" fmla="*/ 616613 h 801965"/>
              <a:gd name="connsiteX19" fmla="*/ 185954 w 371908"/>
              <a:gd name="connsiteY19" fmla="*/ 593726 h 801965"/>
              <a:gd name="connsiteX20" fmla="*/ 177372 w 371908"/>
              <a:gd name="connsiteY20" fmla="*/ 616613 h 801965"/>
              <a:gd name="connsiteX21" fmla="*/ 154485 w 371908"/>
              <a:gd name="connsiteY21" fmla="*/ 676690 h 801965"/>
              <a:gd name="connsiteX22" fmla="*/ 125877 w 371908"/>
              <a:gd name="connsiteY22" fmla="*/ 765375 h 801965"/>
              <a:gd name="connsiteX23" fmla="*/ 114010 w 371908"/>
              <a:gd name="connsiteY23" fmla="*/ 801965 h 801965"/>
              <a:gd name="connsiteX24" fmla="*/ 111573 w 371908"/>
              <a:gd name="connsiteY24" fmla="*/ 801027 h 801965"/>
              <a:gd name="connsiteX25" fmla="*/ 82964 w 371908"/>
              <a:gd name="connsiteY25" fmla="*/ 783862 h 801965"/>
              <a:gd name="connsiteX26" fmla="*/ 54356 w 371908"/>
              <a:gd name="connsiteY26" fmla="*/ 760976 h 801965"/>
              <a:gd name="connsiteX27" fmla="*/ 34330 w 371908"/>
              <a:gd name="connsiteY27" fmla="*/ 735229 h 801965"/>
              <a:gd name="connsiteX28" fmla="*/ 14304 w 371908"/>
              <a:gd name="connsiteY28" fmla="*/ 703760 h 801965"/>
              <a:gd name="connsiteX29" fmla="*/ 2861 w 371908"/>
              <a:gd name="connsiteY29" fmla="*/ 666569 h 801965"/>
              <a:gd name="connsiteX30" fmla="*/ 0 w 371908"/>
              <a:gd name="connsiteY30" fmla="*/ 629379 h 801965"/>
              <a:gd name="connsiteX31" fmla="*/ 5722 w 371908"/>
              <a:gd name="connsiteY31" fmla="*/ 575023 h 801965"/>
              <a:gd name="connsiteX32" fmla="*/ 28609 w 371908"/>
              <a:gd name="connsiteY32" fmla="*/ 489199 h 801965"/>
              <a:gd name="connsiteX33" fmla="*/ 60078 w 371908"/>
              <a:gd name="connsiteY33" fmla="*/ 386210 h 801965"/>
              <a:gd name="connsiteX34" fmla="*/ 91547 w 371908"/>
              <a:gd name="connsiteY34" fmla="*/ 277499 h 801965"/>
              <a:gd name="connsiteX35" fmla="*/ 125877 w 371908"/>
              <a:gd name="connsiteY35" fmla="*/ 171649 h 801965"/>
              <a:gd name="connsiteX36" fmla="*/ 154485 w 371908"/>
              <a:gd name="connsiteY36" fmla="*/ 82964 h 801965"/>
              <a:gd name="connsiteX37" fmla="*/ 177372 w 371908"/>
              <a:gd name="connsiteY37" fmla="*/ 22887 h 801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71908" h="801965">
                <a:moveTo>
                  <a:pt x="185954" y="0"/>
                </a:moveTo>
                <a:lnTo>
                  <a:pt x="191676" y="22887"/>
                </a:lnTo>
                <a:lnTo>
                  <a:pt x="214563" y="82964"/>
                </a:lnTo>
                <a:lnTo>
                  <a:pt x="243171" y="171649"/>
                </a:lnTo>
                <a:lnTo>
                  <a:pt x="280362" y="277499"/>
                </a:lnTo>
                <a:lnTo>
                  <a:pt x="314692" y="386210"/>
                </a:lnTo>
                <a:lnTo>
                  <a:pt x="343300" y="489199"/>
                </a:lnTo>
                <a:lnTo>
                  <a:pt x="366187" y="575023"/>
                </a:lnTo>
                <a:lnTo>
                  <a:pt x="371908" y="629379"/>
                </a:lnTo>
                <a:lnTo>
                  <a:pt x="369047" y="666569"/>
                </a:lnTo>
                <a:lnTo>
                  <a:pt x="360465" y="703760"/>
                </a:lnTo>
                <a:lnTo>
                  <a:pt x="340439" y="735229"/>
                </a:lnTo>
                <a:lnTo>
                  <a:pt x="320413" y="760976"/>
                </a:lnTo>
                <a:lnTo>
                  <a:pt x="288944" y="783862"/>
                </a:lnTo>
                <a:lnTo>
                  <a:pt x="257475" y="801027"/>
                </a:lnTo>
                <a:lnTo>
                  <a:pt x="255924" y="801673"/>
                </a:lnTo>
                <a:lnTo>
                  <a:pt x="243171" y="765375"/>
                </a:lnTo>
                <a:lnTo>
                  <a:pt x="214563" y="676690"/>
                </a:lnTo>
                <a:lnTo>
                  <a:pt x="191676" y="616613"/>
                </a:lnTo>
                <a:lnTo>
                  <a:pt x="185954" y="593726"/>
                </a:lnTo>
                <a:lnTo>
                  <a:pt x="177372" y="616613"/>
                </a:lnTo>
                <a:lnTo>
                  <a:pt x="154485" y="676690"/>
                </a:lnTo>
                <a:lnTo>
                  <a:pt x="125877" y="765375"/>
                </a:lnTo>
                <a:lnTo>
                  <a:pt x="114010" y="801965"/>
                </a:lnTo>
                <a:lnTo>
                  <a:pt x="111573" y="801027"/>
                </a:lnTo>
                <a:lnTo>
                  <a:pt x="82964" y="783862"/>
                </a:lnTo>
                <a:lnTo>
                  <a:pt x="54356" y="760976"/>
                </a:lnTo>
                <a:lnTo>
                  <a:pt x="34330" y="735229"/>
                </a:lnTo>
                <a:lnTo>
                  <a:pt x="14304" y="703760"/>
                </a:lnTo>
                <a:lnTo>
                  <a:pt x="2861" y="666569"/>
                </a:lnTo>
                <a:lnTo>
                  <a:pt x="0" y="629379"/>
                </a:lnTo>
                <a:lnTo>
                  <a:pt x="5722" y="575023"/>
                </a:lnTo>
                <a:lnTo>
                  <a:pt x="28609" y="489199"/>
                </a:lnTo>
                <a:lnTo>
                  <a:pt x="60078" y="386210"/>
                </a:lnTo>
                <a:lnTo>
                  <a:pt x="91547" y="277499"/>
                </a:lnTo>
                <a:lnTo>
                  <a:pt x="125877" y="171649"/>
                </a:lnTo>
                <a:lnTo>
                  <a:pt x="154485" y="82964"/>
                </a:lnTo>
                <a:lnTo>
                  <a:pt x="177372" y="22887"/>
                </a:lnTo>
                <a:close/>
              </a:path>
            </a:pathLst>
          </a:custGeom>
          <a:solidFill>
            <a:srgbClr val="F3534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5"/>
          <p:cNvSpPr/>
          <p:nvPr/>
        </p:nvSpPr>
        <p:spPr bwMode="auto">
          <a:xfrm flipH="1">
            <a:off x="7997807" y="2476840"/>
            <a:ext cx="152527" cy="328786"/>
          </a:xfrm>
          <a:custGeom>
            <a:avLst/>
            <a:gdLst>
              <a:gd name="connsiteX0" fmla="*/ 185954 w 371908"/>
              <a:gd name="connsiteY0" fmla="*/ 0 h 801965"/>
              <a:gd name="connsiteX1" fmla="*/ 191676 w 371908"/>
              <a:gd name="connsiteY1" fmla="*/ 22887 h 801965"/>
              <a:gd name="connsiteX2" fmla="*/ 214563 w 371908"/>
              <a:gd name="connsiteY2" fmla="*/ 82964 h 801965"/>
              <a:gd name="connsiteX3" fmla="*/ 243171 w 371908"/>
              <a:gd name="connsiteY3" fmla="*/ 171649 h 801965"/>
              <a:gd name="connsiteX4" fmla="*/ 280362 w 371908"/>
              <a:gd name="connsiteY4" fmla="*/ 277499 h 801965"/>
              <a:gd name="connsiteX5" fmla="*/ 314692 w 371908"/>
              <a:gd name="connsiteY5" fmla="*/ 386210 h 801965"/>
              <a:gd name="connsiteX6" fmla="*/ 343300 w 371908"/>
              <a:gd name="connsiteY6" fmla="*/ 489199 h 801965"/>
              <a:gd name="connsiteX7" fmla="*/ 366187 w 371908"/>
              <a:gd name="connsiteY7" fmla="*/ 575023 h 801965"/>
              <a:gd name="connsiteX8" fmla="*/ 371908 w 371908"/>
              <a:gd name="connsiteY8" fmla="*/ 629379 h 801965"/>
              <a:gd name="connsiteX9" fmla="*/ 369047 w 371908"/>
              <a:gd name="connsiteY9" fmla="*/ 666569 h 801965"/>
              <a:gd name="connsiteX10" fmla="*/ 360465 w 371908"/>
              <a:gd name="connsiteY10" fmla="*/ 703760 h 801965"/>
              <a:gd name="connsiteX11" fmla="*/ 340439 w 371908"/>
              <a:gd name="connsiteY11" fmla="*/ 735229 h 801965"/>
              <a:gd name="connsiteX12" fmla="*/ 320413 w 371908"/>
              <a:gd name="connsiteY12" fmla="*/ 760976 h 801965"/>
              <a:gd name="connsiteX13" fmla="*/ 288944 w 371908"/>
              <a:gd name="connsiteY13" fmla="*/ 783862 h 801965"/>
              <a:gd name="connsiteX14" fmla="*/ 257475 w 371908"/>
              <a:gd name="connsiteY14" fmla="*/ 801027 h 801965"/>
              <a:gd name="connsiteX15" fmla="*/ 255924 w 371908"/>
              <a:gd name="connsiteY15" fmla="*/ 801673 h 801965"/>
              <a:gd name="connsiteX16" fmla="*/ 243171 w 371908"/>
              <a:gd name="connsiteY16" fmla="*/ 765375 h 801965"/>
              <a:gd name="connsiteX17" fmla="*/ 214563 w 371908"/>
              <a:gd name="connsiteY17" fmla="*/ 676690 h 801965"/>
              <a:gd name="connsiteX18" fmla="*/ 191676 w 371908"/>
              <a:gd name="connsiteY18" fmla="*/ 616613 h 801965"/>
              <a:gd name="connsiteX19" fmla="*/ 185954 w 371908"/>
              <a:gd name="connsiteY19" fmla="*/ 593726 h 801965"/>
              <a:gd name="connsiteX20" fmla="*/ 177372 w 371908"/>
              <a:gd name="connsiteY20" fmla="*/ 616613 h 801965"/>
              <a:gd name="connsiteX21" fmla="*/ 154485 w 371908"/>
              <a:gd name="connsiteY21" fmla="*/ 676690 h 801965"/>
              <a:gd name="connsiteX22" fmla="*/ 125877 w 371908"/>
              <a:gd name="connsiteY22" fmla="*/ 765375 h 801965"/>
              <a:gd name="connsiteX23" fmla="*/ 114010 w 371908"/>
              <a:gd name="connsiteY23" fmla="*/ 801965 h 801965"/>
              <a:gd name="connsiteX24" fmla="*/ 111573 w 371908"/>
              <a:gd name="connsiteY24" fmla="*/ 801027 h 801965"/>
              <a:gd name="connsiteX25" fmla="*/ 82964 w 371908"/>
              <a:gd name="connsiteY25" fmla="*/ 783862 h 801965"/>
              <a:gd name="connsiteX26" fmla="*/ 54356 w 371908"/>
              <a:gd name="connsiteY26" fmla="*/ 760976 h 801965"/>
              <a:gd name="connsiteX27" fmla="*/ 34330 w 371908"/>
              <a:gd name="connsiteY27" fmla="*/ 735229 h 801965"/>
              <a:gd name="connsiteX28" fmla="*/ 14304 w 371908"/>
              <a:gd name="connsiteY28" fmla="*/ 703760 h 801965"/>
              <a:gd name="connsiteX29" fmla="*/ 2861 w 371908"/>
              <a:gd name="connsiteY29" fmla="*/ 666569 h 801965"/>
              <a:gd name="connsiteX30" fmla="*/ 0 w 371908"/>
              <a:gd name="connsiteY30" fmla="*/ 629379 h 801965"/>
              <a:gd name="connsiteX31" fmla="*/ 5722 w 371908"/>
              <a:gd name="connsiteY31" fmla="*/ 575023 h 801965"/>
              <a:gd name="connsiteX32" fmla="*/ 28609 w 371908"/>
              <a:gd name="connsiteY32" fmla="*/ 489199 h 801965"/>
              <a:gd name="connsiteX33" fmla="*/ 60078 w 371908"/>
              <a:gd name="connsiteY33" fmla="*/ 386210 h 801965"/>
              <a:gd name="connsiteX34" fmla="*/ 91547 w 371908"/>
              <a:gd name="connsiteY34" fmla="*/ 277499 h 801965"/>
              <a:gd name="connsiteX35" fmla="*/ 125877 w 371908"/>
              <a:gd name="connsiteY35" fmla="*/ 171649 h 801965"/>
              <a:gd name="connsiteX36" fmla="*/ 154485 w 371908"/>
              <a:gd name="connsiteY36" fmla="*/ 82964 h 801965"/>
              <a:gd name="connsiteX37" fmla="*/ 177372 w 371908"/>
              <a:gd name="connsiteY37" fmla="*/ 22887 h 801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71908" h="801965">
                <a:moveTo>
                  <a:pt x="185954" y="0"/>
                </a:moveTo>
                <a:lnTo>
                  <a:pt x="191676" y="22887"/>
                </a:lnTo>
                <a:lnTo>
                  <a:pt x="214563" y="82964"/>
                </a:lnTo>
                <a:lnTo>
                  <a:pt x="243171" y="171649"/>
                </a:lnTo>
                <a:lnTo>
                  <a:pt x="280362" y="277499"/>
                </a:lnTo>
                <a:lnTo>
                  <a:pt x="314692" y="386210"/>
                </a:lnTo>
                <a:lnTo>
                  <a:pt x="343300" y="489199"/>
                </a:lnTo>
                <a:lnTo>
                  <a:pt x="366187" y="575023"/>
                </a:lnTo>
                <a:lnTo>
                  <a:pt x="371908" y="629379"/>
                </a:lnTo>
                <a:lnTo>
                  <a:pt x="369047" y="666569"/>
                </a:lnTo>
                <a:lnTo>
                  <a:pt x="360465" y="703760"/>
                </a:lnTo>
                <a:lnTo>
                  <a:pt x="340439" y="735229"/>
                </a:lnTo>
                <a:lnTo>
                  <a:pt x="320413" y="760976"/>
                </a:lnTo>
                <a:lnTo>
                  <a:pt x="288944" y="783862"/>
                </a:lnTo>
                <a:lnTo>
                  <a:pt x="257475" y="801027"/>
                </a:lnTo>
                <a:lnTo>
                  <a:pt x="255924" y="801673"/>
                </a:lnTo>
                <a:lnTo>
                  <a:pt x="243171" y="765375"/>
                </a:lnTo>
                <a:lnTo>
                  <a:pt x="214563" y="676690"/>
                </a:lnTo>
                <a:lnTo>
                  <a:pt x="191676" y="616613"/>
                </a:lnTo>
                <a:lnTo>
                  <a:pt x="185954" y="593726"/>
                </a:lnTo>
                <a:lnTo>
                  <a:pt x="177372" y="616613"/>
                </a:lnTo>
                <a:lnTo>
                  <a:pt x="154485" y="676690"/>
                </a:lnTo>
                <a:lnTo>
                  <a:pt x="125877" y="765375"/>
                </a:lnTo>
                <a:lnTo>
                  <a:pt x="114010" y="801965"/>
                </a:lnTo>
                <a:lnTo>
                  <a:pt x="111573" y="801027"/>
                </a:lnTo>
                <a:lnTo>
                  <a:pt x="82964" y="783862"/>
                </a:lnTo>
                <a:lnTo>
                  <a:pt x="54356" y="760976"/>
                </a:lnTo>
                <a:lnTo>
                  <a:pt x="34330" y="735229"/>
                </a:lnTo>
                <a:lnTo>
                  <a:pt x="14304" y="703760"/>
                </a:lnTo>
                <a:lnTo>
                  <a:pt x="2861" y="666569"/>
                </a:lnTo>
                <a:lnTo>
                  <a:pt x="0" y="629379"/>
                </a:lnTo>
                <a:lnTo>
                  <a:pt x="5722" y="575023"/>
                </a:lnTo>
                <a:lnTo>
                  <a:pt x="28609" y="489199"/>
                </a:lnTo>
                <a:lnTo>
                  <a:pt x="60078" y="386210"/>
                </a:lnTo>
                <a:lnTo>
                  <a:pt x="91547" y="277499"/>
                </a:lnTo>
                <a:lnTo>
                  <a:pt x="125877" y="171649"/>
                </a:lnTo>
                <a:lnTo>
                  <a:pt x="154485" y="82964"/>
                </a:lnTo>
                <a:lnTo>
                  <a:pt x="177372" y="22887"/>
                </a:lnTo>
                <a:close/>
              </a:path>
            </a:pathLst>
          </a:custGeom>
          <a:solidFill>
            <a:srgbClr val="F3534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6"/>
          <p:cNvSpPr/>
          <p:nvPr/>
        </p:nvSpPr>
        <p:spPr bwMode="auto">
          <a:xfrm flipH="1">
            <a:off x="7997807" y="2771066"/>
            <a:ext cx="152527" cy="328786"/>
          </a:xfrm>
          <a:custGeom>
            <a:avLst/>
            <a:gdLst>
              <a:gd name="connsiteX0" fmla="*/ 185954 w 371908"/>
              <a:gd name="connsiteY0" fmla="*/ 0 h 801965"/>
              <a:gd name="connsiteX1" fmla="*/ 191676 w 371908"/>
              <a:gd name="connsiteY1" fmla="*/ 22887 h 801965"/>
              <a:gd name="connsiteX2" fmla="*/ 214563 w 371908"/>
              <a:gd name="connsiteY2" fmla="*/ 82964 h 801965"/>
              <a:gd name="connsiteX3" fmla="*/ 243171 w 371908"/>
              <a:gd name="connsiteY3" fmla="*/ 171649 h 801965"/>
              <a:gd name="connsiteX4" fmla="*/ 280362 w 371908"/>
              <a:gd name="connsiteY4" fmla="*/ 277499 h 801965"/>
              <a:gd name="connsiteX5" fmla="*/ 314692 w 371908"/>
              <a:gd name="connsiteY5" fmla="*/ 386210 h 801965"/>
              <a:gd name="connsiteX6" fmla="*/ 343300 w 371908"/>
              <a:gd name="connsiteY6" fmla="*/ 489199 h 801965"/>
              <a:gd name="connsiteX7" fmla="*/ 366187 w 371908"/>
              <a:gd name="connsiteY7" fmla="*/ 575023 h 801965"/>
              <a:gd name="connsiteX8" fmla="*/ 371908 w 371908"/>
              <a:gd name="connsiteY8" fmla="*/ 629379 h 801965"/>
              <a:gd name="connsiteX9" fmla="*/ 369047 w 371908"/>
              <a:gd name="connsiteY9" fmla="*/ 666569 h 801965"/>
              <a:gd name="connsiteX10" fmla="*/ 360465 w 371908"/>
              <a:gd name="connsiteY10" fmla="*/ 703760 h 801965"/>
              <a:gd name="connsiteX11" fmla="*/ 340439 w 371908"/>
              <a:gd name="connsiteY11" fmla="*/ 735229 h 801965"/>
              <a:gd name="connsiteX12" fmla="*/ 320413 w 371908"/>
              <a:gd name="connsiteY12" fmla="*/ 760976 h 801965"/>
              <a:gd name="connsiteX13" fmla="*/ 288944 w 371908"/>
              <a:gd name="connsiteY13" fmla="*/ 783862 h 801965"/>
              <a:gd name="connsiteX14" fmla="*/ 257475 w 371908"/>
              <a:gd name="connsiteY14" fmla="*/ 801027 h 801965"/>
              <a:gd name="connsiteX15" fmla="*/ 255924 w 371908"/>
              <a:gd name="connsiteY15" fmla="*/ 801673 h 801965"/>
              <a:gd name="connsiteX16" fmla="*/ 243171 w 371908"/>
              <a:gd name="connsiteY16" fmla="*/ 765375 h 801965"/>
              <a:gd name="connsiteX17" fmla="*/ 214563 w 371908"/>
              <a:gd name="connsiteY17" fmla="*/ 676690 h 801965"/>
              <a:gd name="connsiteX18" fmla="*/ 191676 w 371908"/>
              <a:gd name="connsiteY18" fmla="*/ 616613 h 801965"/>
              <a:gd name="connsiteX19" fmla="*/ 185954 w 371908"/>
              <a:gd name="connsiteY19" fmla="*/ 593726 h 801965"/>
              <a:gd name="connsiteX20" fmla="*/ 177372 w 371908"/>
              <a:gd name="connsiteY20" fmla="*/ 616613 h 801965"/>
              <a:gd name="connsiteX21" fmla="*/ 154485 w 371908"/>
              <a:gd name="connsiteY21" fmla="*/ 676690 h 801965"/>
              <a:gd name="connsiteX22" fmla="*/ 125877 w 371908"/>
              <a:gd name="connsiteY22" fmla="*/ 765375 h 801965"/>
              <a:gd name="connsiteX23" fmla="*/ 114010 w 371908"/>
              <a:gd name="connsiteY23" fmla="*/ 801965 h 801965"/>
              <a:gd name="connsiteX24" fmla="*/ 111573 w 371908"/>
              <a:gd name="connsiteY24" fmla="*/ 801027 h 801965"/>
              <a:gd name="connsiteX25" fmla="*/ 82964 w 371908"/>
              <a:gd name="connsiteY25" fmla="*/ 783862 h 801965"/>
              <a:gd name="connsiteX26" fmla="*/ 54356 w 371908"/>
              <a:gd name="connsiteY26" fmla="*/ 760976 h 801965"/>
              <a:gd name="connsiteX27" fmla="*/ 34330 w 371908"/>
              <a:gd name="connsiteY27" fmla="*/ 735229 h 801965"/>
              <a:gd name="connsiteX28" fmla="*/ 14304 w 371908"/>
              <a:gd name="connsiteY28" fmla="*/ 703760 h 801965"/>
              <a:gd name="connsiteX29" fmla="*/ 2861 w 371908"/>
              <a:gd name="connsiteY29" fmla="*/ 666569 h 801965"/>
              <a:gd name="connsiteX30" fmla="*/ 0 w 371908"/>
              <a:gd name="connsiteY30" fmla="*/ 629379 h 801965"/>
              <a:gd name="connsiteX31" fmla="*/ 5722 w 371908"/>
              <a:gd name="connsiteY31" fmla="*/ 575023 h 801965"/>
              <a:gd name="connsiteX32" fmla="*/ 28609 w 371908"/>
              <a:gd name="connsiteY32" fmla="*/ 489199 h 801965"/>
              <a:gd name="connsiteX33" fmla="*/ 60078 w 371908"/>
              <a:gd name="connsiteY33" fmla="*/ 386210 h 801965"/>
              <a:gd name="connsiteX34" fmla="*/ 91547 w 371908"/>
              <a:gd name="connsiteY34" fmla="*/ 277499 h 801965"/>
              <a:gd name="connsiteX35" fmla="*/ 125877 w 371908"/>
              <a:gd name="connsiteY35" fmla="*/ 171649 h 801965"/>
              <a:gd name="connsiteX36" fmla="*/ 154485 w 371908"/>
              <a:gd name="connsiteY36" fmla="*/ 82964 h 801965"/>
              <a:gd name="connsiteX37" fmla="*/ 177372 w 371908"/>
              <a:gd name="connsiteY37" fmla="*/ 22887 h 801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71908" h="801965">
                <a:moveTo>
                  <a:pt x="185954" y="0"/>
                </a:moveTo>
                <a:lnTo>
                  <a:pt x="191676" y="22887"/>
                </a:lnTo>
                <a:lnTo>
                  <a:pt x="214563" y="82964"/>
                </a:lnTo>
                <a:lnTo>
                  <a:pt x="243171" y="171649"/>
                </a:lnTo>
                <a:lnTo>
                  <a:pt x="280362" y="277499"/>
                </a:lnTo>
                <a:lnTo>
                  <a:pt x="314692" y="386210"/>
                </a:lnTo>
                <a:lnTo>
                  <a:pt x="343300" y="489199"/>
                </a:lnTo>
                <a:lnTo>
                  <a:pt x="366187" y="575023"/>
                </a:lnTo>
                <a:lnTo>
                  <a:pt x="371908" y="629379"/>
                </a:lnTo>
                <a:lnTo>
                  <a:pt x="369047" y="666569"/>
                </a:lnTo>
                <a:lnTo>
                  <a:pt x="360465" y="703760"/>
                </a:lnTo>
                <a:lnTo>
                  <a:pt x="340439" y="735229"/>
                </a:lnTo>
                <a:lnTo>
                  <a:pt x="320413" y="760976"/>
                </a:lnTo>
                <a:lnTo>
                  <a:pt x="288944" y="783862"/>
                </a:lnTo>
                <a:lnTo>
                  <a:pt x="257475" y="801027"/>
                </a:lnTo>
                <a:lnTo>
                  <a:pt x="255924" y="801673"/>
                </a:lnTo>
                <a:lnTo>
                  <a:pt x="243171" y="765375"/>
                </a:lnTo>
                <a:lnTo>
                  <a:pt x="214563" y="676690"/>
                </a:lnTo>
                <a:lnTo>
                  <a:pt x="191676" y="616613"/>
                </a:lnTo>
                <a:lnTo>
                  <a:pt x="185954" y="593726"/>
                </a:lnTo>
                <a:lnTo>
                  <a:pt x="177372" y="616613"/>
                </a:lnTo>
                <a:lnTo>
                  <a:pt x="154485" y="676690"/>
                </a:lnTo>
                <a:lnTo>
                  <a:pt x="125877" y="765375"/>
                </a:lnTo>
                <a:lnTo>
                  <a:pt x="114010" y="801965"/>
                </a:lnTo>
                <a:lnTo>
                  <a:pt x="111573" y="801027"/>
                </a:lnTo>
                <a:lnTo>
                  <a:pt x="82964" y="783862"/>
                </a:lnTo>
                <a:lnTo>
                  <a:pt x="54356" y="760976"/>
                </a:lnTo>
                <a:lnTo>
                  <a:pt x="34330" y="735229"/>
                </a:lnTo>
                <a:lnTo>
                  <a:pt x="14304" y="703760"/>
                </a:lnTo>
                <a:lnTo>
                  <a:pt x="2861" y="666569"/>
                </a:lnTo>
                <a:lnTo>
                  <a:pt x="0" y="629379"/>
                </a:lnTo>
                <a:lnTo>
                  <a:pt x="5722" y="575023"/>
                </a:lnTo>
                <a:lnTo>
                  <a:pt x="28609" y="489199"/>
                </a:lnTo>
                <a:lnTo>
                  <a:pt x="60078" y="386210"/>
                </a:lnTo>
                <a:lnTo>
                  <a:pt x="91547" y="277499"/>
                </a:lnTo>
                <a:lnTo>
                  <a:pt x="125877" y="171649"/>
                </a:lnTo>
                <a:lnTo>
                  <a:pt x="154485" y="82964"/>
                </a:lnTo>
                <a:lnTo>
                  <a:pt x="177372" y="22887"/>
                </a:lnTo>
                <a:close/>
              </a:path>
            </a:pathLst>
          </a:custGeom>
          <a:solidFill>
            <a:srgbClr val="F3534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cs typeface="+mn-ea"/>
              <a:sym typeface="+mn-lt"/>
            </a:endParaRPr>
          </a:p>
        </p:txBody>
      </p:sp>
      <p:grpSp>
        <p:nvGrpSpPr>
          <p:cNvPr id="8" name="Group 7"/>
          <p:cNvGrpSpPr/>
          <p:nvPr/>
        </p:nvGrpSpPr>
        <p:grpSpPr>
          <a:xfrm flipH="1">
            <a:off x="9306397" y="1260067"/>
            <a:ext cx="2884017" cy="687278"/>
            <a:chOff x="0" y="1789751"/>
            <a:chExt cx="2857293" cy="1145649"/>
          </a:xfrm>
          <a:solidFill>
            <a:srgbClr val="808080"/>
          </a:solidFill>
        </p:grpSpPr>
        <p:sp>
          <p:nvSpPr>
            <p:cNvPr id="9" name="Rectangle 8"/>
            <p:cNvSpPr/>
            <p:nvPr/>
          </p:nvSpPr>
          <p:spPr>
            <a:xfrm>
              <a:off x="0" y="2002535"/>
              <a:ext cx="2857293" cy="7200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452199" y="1789751"/>
              <a:ext cx="405094" cy="114564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2132856"/>
              <a:ext cx="2452200" cy="72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2" name="Freeform 11"/>
          <p:cNvSpPr/>
          <p:nvPr/>
        </p:nvSpPr>
        <p:spPr>
          <a:xfrm flipH="1">
            <a:off x="7834438" y="983298"/>
            <a:ext cx="1471306" cy="1293574"/>
          </a:xfrm>
          <a:custGeom>
            <a:avLst/>
            <a:gdLst>
              <a:gd name="connsiteX0" fmla="*/ 2403474 w 3492690"/>
              <a:gd name="connsiteY0" fmla="*/ 2742410 h 3072610"/>
              <a:gd name="connsiteX1" fmla="*/ 3413317 w 3492690"/>
              <a:gd name="connsiteY1" fmla="*/ 2742410 h 3072610"/>
              <a:gd name="connsiteX2" fmla="*/ 3492690 w 3492690"/>
              <a:gd name="connsiteY2" fmla="*/ 2821783 h 3072610"/>
              <a:gd name="connsiteX3" fmla="*/ 3492690 w 3492690"/>
              <a:gd name="connsiteY3" fmla="*/ 2993237 h 3072610"/>
              <a:gd name="connsiteX4" fmla="*/ 3413317 w 3492690"/>
              <a:gd name="connsiteY4" fmla="*/ 3072610 h 3072610"/>
              <a:gd name="connsiteX5" fmla="*/ 2403474 w 3492690"/>
              <a:gd name="connsiteY5" fmla="*/ 3072610 h 3072610"/>
              <a:gd name="connsiteX6" fmla="*/ 2324101 w 3492690"/>
              <a:gd name="connsiteY6" fmla="*/ 2993237 h 3072610"/>
              <a:gd name="connsiteX7" fmla="*/ 2324101 w 3492690"/>
              <a:gd name="connsiteY7" fmla="*/ 2821783 h 3072610"/>
              <a:gd name="connsiteX8" fmla="*/ 2403474 w 3492690"/>
              <a:gd name="connsiteY8" fmla="*/ 2742410 h 3072610"/>
              <a:gd name="connsiteX9" fmla="*/ 1187451 w 3492690"/>
              <a:gd name="connsiteY9" fmla="*/ 0 h 3072610"/>
              <a:gd name="connsiteX10" fmla="*/ 1339577 w 3492690"/>
              <a:gd name="connsiteY10" fmla="*/ 100836 h 3072610"/>
              <a:gd name="connsiteX11" fmla="*/ 1347263 w 3492690"/>
              <a:gd name="connsiteY11" fmla="*/ 138906 h 3072610"/>
              <a:gd name="connsiteX12" fmla="*/ 2070101 w 3492690"/>
              <a:gd name="connsiteY12" fmla="*/ 138906 h 3072610"/>
              <a:gd name="connsiteX13" fmla="*/ 2235201 w 3492690"/>
              <a:gd name="connsiteY13" fmla="*/ 304006 h 3072610"/>
              <a:gd name="connsiteX14" fmla="*/ 2070101 w 3492690"/>
              <a:gd name="connsiteY14" fmla="*/ 469106 h 3072610"/>
              <a:gd name="connsiteX15" fmla="*/ 1352551 w 3492690"/>
              <a:gd name="connsiteY15" fmla="*/ 469106 h 3072610"/>
              <a:gd name="connsiteX16" fmla="*/ 1352551 w 3492690"/>
              <a:gd name="connsiteY16" fmla="*/ 773906 h 3072610"/>
              <a:gd name="connsiteX17" fmla="*/ 1631947 w 3492690"/>
              <a:gd name="connsiteY17" fmla="*/ 773906 h 3072610"/>
              <a:gd name="connsiteX18" fmla="*/ 1854201 w 3492690"/>
              <a:gd name="connsiteY18" fmla="*/ 996160 h 3072610"/>
              <a:gd name="connsiteX19" fmla="*/ 1854201 w 3492690"/>
              <a:gd name="connsiteY19" fmla="*/ 1072356 h 3072610"/>
              <a:gd name="connsiteX20" fmla="*/ 2529616 w 3492690"/>
              <a:gd name="connsiteY20" fmla="*/ 1072356 h 3072610"/>
              <a:gd name="connsiteX21" fmla="*/ 2529636 w 3492690"/>
              <a:gd name="connsiteY21" fmla="*/ 1072355 h 3072610"/>
              <a:gd name="connsiteX22" fmla="*/ 2529656 w 3492690"/>
              <a:gd name="connsiteY22" fmla="*/ 1072356 h 3072610"/>
              <a:gd name="connsiteX23" fmla="*/ 2530475 w 3492690"/>
              <a:gd name="connsiteY23" fmla="*/ 1072356 h 3072610"/>
              <a:gd name="connsiteX24" fmla="*/ 2530475 w 3492690"/>
              <a:gd name="connsiteY24" fmla="*/ 1072398 h 3072610"/>
              <a:gd name="connsiteX25" fmla="*/ 2608074 w 3492690"/>
              <a:gd name="connsiteY25" fmla="*/ 1076316 h 3072610"/>
              <a:gd name="connsiteX26" fmla="*/ 3296796 w 3492690"/>
              <a:gd name="connsiteY26" fmla="*/ 1839515 h 3072610"/>
              <a:gd name="connsiteX27" fmla="*/ 3296736 w 3492690"/>
              <a:gd name="connsiteY27" fmla="*/ 1840709 h 3072610"/>
              <a:gd name="connsiteX28" fmla="*/ 3296795 w 3492690"/>
              <a:gd name="connsiteY28" fmla="*/ 1840709 h 3072610"/>
              <a:gd name="connsiteX29" fmla="*/ 3296795 w 3492690"/>
              <a:gd name="connsiteY29" fmla="*/ 2707879 h 3072610"/>
              <a:gd name="connsiteX30" fmla="*/ 2528445 w 3492690"/>
              <a:gd name="connsiteY30" fmla="*/ 2707879 h 3072610"/>
              <a:gd name="connsiteX31" fmla="*/ 2528445 w 3492690"/>
              <a:gd name="connsiteY31" fmla="*/ 2606555 h 3072610"/>
              <a:gd name="connsiteX32" fmla="*/ 2528444 w 3492690"/>
              <a:gd name="connsiteY32" fmla="*/ 2606555 h 3072610"/>
              <a:gd name="connsiteX33" fmla="*/ 2528444 w 3492690"/>
              <a:gd name="connsiteY33" fmla="*/ 2232370 h 3072610"/>
              <a:gd name="connsiteX34" fmla="*/ 2528383 w 3492690"/>
              <a:gd name="connsiteY34" fmla="*/ 2232370 h 3072610"/>
              <a:gd name="connsiteX35" fmla="*/ 2528444 w 3492690"/>
              <a:gd name="connsiteY35" fmla="*/ 2231760 h 3072610"/>
              <a:gd name="connsiteX36" fmla="*/ 2176304 w 3492690"/>
              <a:gd name="connsiteY36" fmla="*/ 1841540 h 3072610"/>
              <a:gd name="connsiteX37" fmla="*/ 2136628 w 3492690"/>
              <a:gd name="connsiteY37" fmla="*/ 1839537 h 3072610"/>
              <a:gd name="connsiteX38" fmla="*/ 2136628 w 3492690"/>
              <a:gd name="connsiteY38" fmla="*/ 1839516 h 3072610"/>
              <a:gd name="connsiteX39" fmla="*/ 2136209 w 3492690"/>
              <a:gd name="connsiteY39" fmla="*/ 1839516 h 3072610"/>
              <a:gd name="connsiteX40" fmla="*/ 2136199 w 3492690"/>
              <a:gd name="connsiteY40" fmla="*/ 1839515 h 3072610"/>
              <a:gd name="connsiteX41" fmla="*/ 2136189 w 3492690"/>
              <a:gd name="connsiteY41" fmla="*/ 1839516 h 3072610"/>
              <a:gd name="connsiteX42" fmla="*/ 1854201 w 3492690"/>
              <a:gd name="connsiteY42" fmla="*/ 1839516 h 3072610"/>
              <a:gd name="connsiteX43" fmla="*/ 1854201 w 3492690"/>
              <a:gd name="connsiteY43" fmla="*/ 1935952 h 3072610"/>
              <a:gd name="connsiteX44" fmla="*/ 1631947 w 3492690"/>
              <a:gd name="connsiteY44" fmla="*/ 2158206 h 3072610"/>
              <a:gd name="connsiteX45" fmla="*/ 742955 w 3492690"/>
              <a:gd name="connsiteY45" fmla="*/ 2158206 h 3072610"/>
              <a:gd name="connsiteX46" fmla="*/ 520701 w 3492690"/>
              <a:gd name="connsiteY46" fmla="*/ 1935952 h 3072610"/>
              <a:gd name="connsiteX47" fmla="*/ 520701 w 3492690"/>
              <a:gd name="connsiteY47" fmla="*/ 1840706 h 3072610"/>
              <a:gd name="connsiteX48" fmla="*/ 0 w 3492690"/>
              <a:gd name="connsiteY48" fmla="*/ 1840706 h 3072610"/>
              <a:gd name="connsiteX49" fmla="*/ 0 w 3492690"/>
              <a:gd name="connsiteY49" fmla="*/ 1072356 h 3072610"/>
              <a:gd name="connsiteX50" fmla="*/ 520701 w 3492690"/>
              <a:gd name="connsiteY50" fmla="*/ 1072356 h 3072610"/>
              <a:gd name="connsiteX51" fmla="*/ 520701 w 3492690"/>
              <a:gd name="connsiteY51" fmla="*/ 996160 h 3072610"/>
              <a:gd name="connsiteX52" fmla="*/ 742955 w 3492690"/>
              <a:gd name="connsiteY52" fmla="*/ 773906 h 3072610"/>
              <a:gd name="connsiteX53" fmla="*/ 1022351 w 3492690"/>
              <a:gd name="connsiteY53" fmla="*/ 773906 h 3072610"/>
              <a:gd name="connsiteX54" fmla="*/ 1022351 w 3492690"/>
              <a:gd name="connsiteY54" fmla="*/ 469106 h 3072610"/>
              <a:gd name="connsiteX55" fmla="*/ 304801 w 3492690"/>
              <a:gd name="connsiteY55" fmla="*/ 469106 h 3072610"/>
              <a:gd name="connsiteX56" fmla="*/ 139701 w 3492690"/>
              <a:gd name="connsiteY56" fmla="*/ 304006 h 3072610"/>
              <a:gd name="connsiteX57" fmla="*/ 304801 w 3492690"/>
              <a:gd name="connsiteY57" fmla="*/ 138906 h 3072610"/>
              <a:gd name="connsiteX58" fmla="*/ 1027640 w 3492690"/>
              <a:gd name="connsiteY58" fmla="*/ 138906 h 3072610"/>
              <a:gd name="connsiteX59" fmla="*/ 1035326 w 3492690"/>
              <a:gd name="connsiteY59" fmla="*/ 100836 h 3072610"/>
              <a:gd name="connsiteX60" fmla="*/ 1187451 w 3492690"/>
              <a:gd name="connsiteY60" fmla="*/ 0 h 3072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492690" h="3072610">
                <a:moveTo>
                  <a:pt x="2403474" y="2742410"/>
                </a:moveTo>
                <a:lnTo>
                  <a:pt x="3413317" y="2742410"/>
                </a:lnTo>
                <a:cubicBezTo>
                  <a:pt x="3457153" y="2742410"/>
                  <a:pt x="3492690" y="2777947"/>
                  <a:pt x="3492690" y="2821783"/>
                </a:cubicBezTo>
                <a:lnTo>
                  <a:pt x="3492690" y="2993237"/>
                </a:lnTo>
                <a:cubicBezTo>
                  <a:pt x="3492690" y="3037073"/>
                  <a:pt x="3457153" y="3072610"/>
                  <a:pt x="3413317" y="3072610"/>
                </a:cubicBezTo>
                <a:lnTo>
                  <a:pt x="2403474" y="3072610"/>
                </a:lnTo>
                <a:cubicBezTo>
                  <a:pt x="2359638" y="3072610"/>
                  <a:pt x="2324101" y="3037073"/>
                  <a:pt x="2324101" y="2993237"/>
                </a:cubicBezTo>
                <a:lnTo>
                  <a:pt x="2324101" y="2821783"/>
                </a:lnTo>
                <a:cubicBezTo>
                  <a:pt x="2324101" y="2777947"/>
                  <a:pt x="2359638" y="2742410"/>
                  <a:pt x="2403474" y="2742410"/>
                </a:cubicBezTo>
                <a:close/>
                <a:moveTo>
                  <a:pt x="1187451" y="0"/>
                </a:moveTo>
                <a:cubicBezTo>
                  <a:pt x="1255838" y="0"/>
                  <a:pt x="1314513" y="41579"/>
                  <a:pt x="1339577" y="100836"/>
                </a:cubicBezTo>
                <a:lnTo>
                  <a:pt x="1347263" y="138906"/>
                </a:lnTo>
                <a:lnTo>
                  <a:pt x="2070101" y="138906"/>
                </a:lnTo>
                <a:cubicBezTo>
                  <a:pt x="2161283" y="138906"/>
                  <a:pt x="2235201" y="212824"/>
                  <a:pt x="2235201" y="304006"/>
                </a:cubicBezTo>
                <a:cubicBezTo>
                  <a:pt x="2235201" y="395188"/>
                  <a:pt x="2161283" y="469106"/>
                  <a:pt x="2070101" y="469106"/>
                </a:cubicBezTo>
                <a:lnTo>
                  <a:pt x="1352551" y="469106"/>
                </a:lnTo>
                <a:lnTo>
                  <a:pt x="1352551" y="773906"/>
                </a:lnTo>
                <a:lnTo>
                  <a:pt x="1631947" y="773906"/>
                </a:lnTo>
                <a:cubicBezTo>
                  <a:pt x="1754694" y="773906"/>
                  <a:pt x="1854201" y="873413"/>
                  <a:pt x="1854201" y="996160"/>
                </a:cubicBezTo>
                <a:lnTo>
                  <a:pt x="1854201" y="1072356"/>
                </a:lnTo>
                <a:lnTo>
                  <a:pt x="2529616" y="1072356"/>
                </a:lnTo>
                <a:lnTo>
                  <a:pt x="2529636" y="1072355"/>
                </a:lnTo>
                <a:lnTo>
                  <a:pt x="2529656" y="1072356"/>
                </a:lnTo>
                <a:lnTo>
                  <a:pt x="2530475" y="1072356"/>
                </a:lnTo>
                <a:lnTo>
                  <a:pt x="2530475" y="1072398"/>
                </a:lnTo>
                <a:lnTo>
                  <a:pt x="2608074" y="1076316"/>
                </a:lnTo>
                <a:cubicBezTo>
                  <a:pt x="2994919" y="1115602"/>
                  <a:pt x="3296796" y="1442305"/>
                  <a:pt x="3296796" y="1839515"/>
                </a:cubicBezTo>
                <a:lnTo>
                  <a:pt x="3296736" y="1840709"/>
                </a:lnTo>
                <a:lnTo>
                  <a:pt x="3296795" y="1840709"/>
                </a:lnTo>
                <a:lnTo>
                  <a:pt x="3296795" y="2707879"/>
                </a:lnTo>
                <a:lnTo>
                  <a:pt x="2528445" y="2707879"/>
                </a:lnTo>
                <a:lnTo>
                  <a:pt x="2528445" y="2606555"/>
                </a:lnTo>
                <a:lnTo>
                  <a:pt x="2528444" y="2606555"/>
                </a:lnTo>
                <a:lnTo>
                  <a:pt x="2528444" y="2232370"/>
                </a:lnTo>
                <a:lnTo>
                  <a:pt x="2528383" y="2232370"/>
                </a:lnTo>
                <a:lnTo>
                  <a:pt x="2528444" y="2231760"/>
                </a:lnTo>
                <a:cubicBezTo>
                  <a:pt x="2528444" y="2028669"/>
                  <a:pt x="2374096" y="1861627"/>
                  <a:pt x="2176304" y="1841540"/>
                </a:cubicBezTo>
                <a:lnTo>
                  <a:pt x="2136628" y="1839537"/>
                </a:lnTo>
                <a:lnTo>
                  <a:pt x="2136628" y="1839516"/>
                </a:lnTo>
                <a:lnTo>
                  <a:pt x="2136209" y="1839516"/>
                </a:lnTo>
                <a:lnTo>
                  <a:pt x="2136199" y="1839515"/>
                </a:lnTo>
                <a:lnTo>
                  <a:pt x="2136189" y="1839516"/>
                </a:lnTo>
                <a:lnTo>
                  <a:pt x="1854201" y="1839516"/>
                </a:lnTo>
                <a:lnTo>
                  <a:pt x="1854201" y="1935952"/>
                </a:lnTo>
                <a:cubicBezTo>
                  <a:pt x="1854201" y="2058699"/>
                  <a:pt x="1754694" y="2158206"/>
                  <a:pt x="1631947" y="2158206"/>
                </a:cubicBezTo>
                <a:lnTo>
                  <a:pt x="742955" y="2158206"/>
                </a:lnTo>
                <a:cubicBezTo>
                  <a:pt x="620208" y="2158206"/>
                  <a:pt x="520701" y="2058699"/>
                  <a:pt x="520701" y="1935952"/>
                </a:cubicBezTo>
                <a:lnTo>
                  <a:pt x="520701" y="1840706"/>
                </a:lnTo>
                <a:lnTo>
                  <a:pt x="0" y="1840706"/>
                </a:lnTo>
                <a:lnTo>
                  <a:pt x="0" y="1072356"/>
                </a:lnTo>
                <a:lnTo>
                  <a:pt x="520701" y="1072356"/>
                </a:lnTo>
                <a:lnTo>
                  <a:pt x="520701" y="996160"/>
                </a:lnTo>
                <a:cubicBezTo>
                  <a:pt x="520701" y="873413"/>
                  <a:pt x="620208" y="773906"/>
                  <a:pt x="742955" y="773906"/>
                </a:cubicBezTo>
                <a:lnTo>
                  <a:pt x="1022351" y="773906"/>
                </a:lnTo>
                <a:lnTo>
                  <a:pt x="1022351" y="469106"/>
                </a:lnTo>
                <a:lnTo>
                  <a:pt x="304801" y="469106"/>
                </a:lnTo>
                <a:cubicBezTo>
                  <a:pt x="213619" y="469106"/>
                  <a:pt x="139701" y="395188"/>
                  <a:pt x="139701" y="304006"/>
                </a:cubicBezTo>
                <a:cubicBezTo>
                  <a:pt x="139701" y="212824"/>
                  <a:pt x="213619" y="138906"/>
                  <a:pt x="304801" y="138906"/>
                </a:cubicBezTo>
                <a:lnTo>
                  <a:pt x="1027640" y="138906"/>
                </a:lnTo>
                <a:lnTo>
                  <a:pt x="1035326" y="100836"/>
                </a:lnTo>
                <a:cubicBezTo>
                  <a:pt x="1060389" y="41579"/>
                  <a:pt x="1119065" y="0"/>
                  <a:pt x="1187451" y="0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6" name="Text Placeholder 17"/>
          <p:cNvSpPr txBox="1"/>
          <p:nvPr/>
        </p:nvSpPr>
        <p:spPr>
          <a:xfrm>
            <a:off x="2204690" y="2009996"/>
            <a:ext cx="3154615" cy="70182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439420" indent="-439420" algn="l" defTabSz="11722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4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52500" indent="-366395" algn="l" defTabSz="11722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4945" indent="-292735" algn="l" defTabSz="11722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1050" indent="-292735" algn="l" defTabSz="11722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37155" indent="-292735" algn="l" defTabSz="11722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223260" indent="-292735" algn="l" defTabSz="11722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9365" indent="-292735" algn="l" defTabSz="11722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95470" indent="-292735" algn="l" defTabSz="11722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81575" indent="-292735" algn="l" defTabSz="11722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id-ID" sz="18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3" name="Rectangle 5"/>
          <p:cNvSpPr>
            <a:spLocks noChangeArrowheads="1"/>
          </p:cNvSpPr>
          <p:nvPr/>
        </p:nvSpPr>
        <p:spPr bwMode="auto">
          <a:xfrm flipH="1">
            <a:off x="1026461" y="2009996"/>
            <a:ext cx="1030302" cy="548792"/>
          </a:xfrm>
          <a:prstGeom prst="rect">
            <a:avLst/>
          </a:prstGeom>
          <a:solidFill>
            <a:srgbClr val="656565"/>
          </a:solidFill>
          <a:ln w="7938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>
              <a:cs typeface="+mn-ea"/>
              <a:sym typeface="+mn-lt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429436" y="2165004"/>
            <a:ext cx="256060" cy="238771"/>
            <a:chOff x="7908311" y="2282136"/>
            <a:chExt cx="295275" cy="275340"/>
          </a:xfrm>
          <a:solidFill>
            <a:schemeClr val="bg1"/>
          </a:solidFill>
        </p:grpSpPr>
        <p:sp>
          <p:nvSpPr>
            <p:cNvPr id="25" name="Shape 343"/>
            <p:cNvSpPr/>
            <p:nvPr/>
          </p:nvSpPr>
          <p:spPr>
            <a:xfrm>
              <a:off x="7927261" y="2282136"/>
              <a:ext cx="79052" cy="79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21600"/>
                  </a:moveTo>
                  <a:cubicBezTo>
                    <a:pt x="13782" y="21600"/>
                    <a:pt x="16326" y="20546"/>
                    <a:pt x="18434" y="18437"/>
                  </a:cubicBezTo>
                  <a:cubicBezTo>
                    <a:pt x="20546" y="16328"/>
                    <a:pt x="21600" y="13782"/>
                    <a:pt x="21600" y="10801"/>
                  </a:cubicBezTo>
                  <a:cubicBezTo>
                    <a:pt x="21600" y="7820"/>
                    <a:pt x="20546" y="5274"/>
                    <a:pt x="18434" y="3166"/>
                  </a:cubicBezTo>
                  <a:cubicBezTo>
                    <a:pt x="16326" y="1054"/>
                    <a:pt x="13782" y="0"/>
                    <a:pt x="10799" y="0"/>
                  </a:cubicBezTo>
                  <a:cubicBezTo>
                    <a:pt x="7818" y="0"/>
                    <a:pt x="5274" y="1054"/>
                    <a:pt x="3163" y="3166"/>
                  </a:cubicBezTo>
                  <a:cubicBezTo>
                    <a:pt x="1054" y="5274"/>
                    <a:pt x="0" y="7818"/>
                    <a:pt x="0" y="10801"/>
                  </a:cubicBezTo>
                  <a:cubicBezTo>
                    <a:pt x="0" y="13782"/>
                    <a:pt x="1054" y="16328"/>
                    <a:pt x="3163" y="18437"/>
                  </a:cubicBezTo>
                  <a:cubicBezTo>
                    <a:pt x="5274" y="20546"/>
                    <a:pt x="7818" y="21600"/>
                    <a:pt x="10799" y="21600"/>
                  </a:cubicBezTo>
                  <a:cubicBezTo>
                    <a:pt x="10799" y="21600"/>
                    <a:pt x="10799" y="21600"/>
                    <a:pt x="10799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  <p:sp>
          <p:nvSpPr>
            <p:cNvPr id="26" name="Shape 344"/>
            <p:cNvSpPr/>
            <p:nvPr/>
          </p:nvSpPr>
          <p:spPr>
            <a:xfrm>
              <a:off x="7995959" y="2320037"/>
              <a:ext cx="118573" cy="118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64" y="18436"/>
                  </a:moveTo>
                  <a:cubicBezTo>
                    <a:pt x="5273" y="20546"/>
                    <a:pt x="7818" y="21600"/>
                    <a:pt x="10800" y="21600"/>
                  </a:cubicBezTo>
                  <a:cubicBezTo>
                    <a:pt x="13782" y="21600"/>
                    <a:pt x="16327" y="20546"/>
                    <a:pt x="18436" y="18436"/>
                  </a:cubicBezTo>
                  <a:cubicBezTo>
                    <a:pt x="20546" y="16327"/>
                    <a:pt x="21600" y="13782"/>
                    <a:pt x="21600" y="10800"/>
                  </a:cubicBezTo>
                  <a:cubicBezTo>
                    <a:pt x="21600" y="7818"/>
                    <a:pt x="20546" y="5273"/>
                    <a:pt x="18436" y="3164"/>
                  </a:cubicBezTo>
                  <a:cubicBezTo>
                    <a:pt x="16327" y="1054"/>
                    <a:pt x="13782" y="0"/>
                    <a:pt x="10800" y="0"/>
                  </a:cubicBezTo>
                  <a:cubicBezTo>
                    <a:pt x="7818" y="0"/>
                    <a:pt x="5273" y="1055"/>
                    <a:pt x="3164" y="3164"/>
                  </a:cubicBezTo>
                  <a:cubicBezTo>
                    <a:pt x="1055" y="5273"/>
                    <a:pt x="0" y="7818"/>
                    <a:pt x="0" y="10800"/>
                  </a:cubicBezTo>
                  <a:cubicBezTo>
                    <a:pt x="0" y="13782"/>
                    <a:pt x="1055" y="16327"/>
                    <a:pt x="3164" y="18436"/>
                  </a:cubicBezTo>
                  <a:cubicBezTo>
                    <a:pt x="3164" y="18436"/>
                    <a:pt x="3164" y="18436"/>
                    <a:pt x="3164" y="1843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  <p:sp>
          <p:nvSpPr>
            <p:cNvPr id="27" name="Shape 345"/>
            <p:cNvSpPr/>
            <p:nvPr/>
          </p:nvSpPr>
          <p:spPr>
            <a:xfrm>
              <a:off x="8104926" y="2282136"/>
              <a:ext cx="79052" cy="79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21600"/>
                  </a:moveTo>
                  <a:cubicBezTo>
                    <a:pt x="13780" y="21600"/>
                    <a:pt x="16326" y="20546"/>
                    <a:pt x="18434" y="18437"/>
                  </a:cubicBezTo>
                  <a:cubicBezTo>
                    <a:pt x="20546" y="16328"/>
                    <a:pt x="21600" y="13782"/>
                    <a:pt x="21600" y="10801"/>
                  </a:cubicBezTo>
                  <a:cubicBezTo>
                    <a:pt x="21600" y="7820"/>
                    <a:pt x="20546" y="5274"/>
                    <a:pt x="18434" y="3166"/>
                  </a:cubicBezTo>
                  <a:cubicBezTo>
                    <a:pt x="16326" y="1054"/>
                    <a:pt x="13780" y="0"/>
                    <a:pt x="10799" y="0"/>
                  </a:cubicBezTo>
                  <a:cubicBezTo>
                    <a:pt x="7818" y="0"/>
                    <a:pt x="5272" y="1054"/>
                    <a:pt x="3163" y="3166"/>
                  </a:cubicBezTo>
                  <a:cubicBezTo>
                    <a:pt x="1054" y="5274"/>
                    <a:pt x="0" y="7818"/>
                    <a:pt x="0" y="10801"/>
                  </a:cubicBezTo>
                  <a:cubicBezTo>
                    <a:pt x="0" y="13782"/>
                    <a:pt x="1054" y="16328"/>
                    <a:pt x="3163" y="18437"/>
                  </a:cubicBezTo>
                  <a:cubicBezTo>
                    <a:pt x="5272" y="20546"/>
                    <a:pt x="7818" y="21600"/>
                    <a:pt x="10799" y="21600"/>
                  </a:cubicBezTo>
                  <a:cubicBezTo>
                    <a:pt x="10799" y="21600"/>
                    <a:pt x="10799" y="21600"/>
                    <a:pt x="10799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  <p:sp>
          <p:nvSpPr>
            <p:cNvPr id="28" name="Shape 346"/>
            <p:cNvSpPr/>
            <p:nvPr/>
          </p:nvSpPr>
          <p:spPr>
            <a:xfrm>
              <a:off x="8112033" y="2360308"/>
              <a:ext cx="91553" cy="79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600" extrusionOk="0">
                  <a:moveTo>
                    <a:pt x="17081" y="0"/>
                  </a:moveTo>
                  <a:cubicBezTo>
                    <a:pt x="16937" y="0"/>
                    <a:pt x="16409" y="296"/>
                    <a:pt x="15499" y="887"/>
                  </a:cubicBezTo>
                  <a:cubicBezTo>
                    <a:pt x="14588" y="1479"/>
                    <a:pt x="13403" y="2076"/>
                    <a:pt x="11947" y="2680"/>
                  </a:cubicBezTo>
                  <a:cubicBezTo>
                    <a:pt x="10491" y="3284"/>
                    <a:pt x="9046" y="3587"/>
                    <a:pt x="7612" y="3587"/>
                  </a:cubicBezTo>
                  <a:cubicBezTo>
                    <a:pt x="5986" y="3587"/>
                    <a:pt x="4372" y="3264"/>
                    <a:pt x="2768" y="2617"/>
                  </a:cubicBezTo>
                  <a:cubicBezTo>
                    <a:pt x="2890" y="3656"/>
                    <a:pt x="2951" y="4586"/>
                    <a:pt x="2951" y="5400"/>
                  </a:cubicBezTo>
                  <a:cubicBezTo>
                    <a:pt x="2951" y="9308"/>
                    <a:pt x="1967" y="12908"/>
                    <a:pt x="0" y="16200"/>
                  </a:cubicBezTo>
                  <a:cubicBezTo>
                    <a:pt x="3934" y="16339"/>
                    <a:pt x="7151" y="18138"/>
                    <a:pt x="9653" y="21600"/>
                  </a:cubicBezTo>
                  <a:lnTo>
                    <a:pt x="14534" y="21600"/>
                  </a:lnTo>
                  <a:cubicBezTo>
                    <a:pt x="16525" y="21600"/>
                    <a:pt x="18199" y="21028"/>
                    <a:pt x="19559" y="19890"/>
                  </a:cubicBezTo>
                  <a:cubicBezTo>
                    <a:pt x="20919" y="18751"/>
                    <a:pt x="21598" y="17085"/>
                    <a:pt x="21598" y="14890"/>
                  </a:cubicBezTo>
                  <a:cubicBezTo>
                    <a:pt x="21600" y="4965"/>
                    <a:pt x="20094" y="0"/>
                    <a:pt x="17081" y="0"/>
                  </a:cubicBezTo>
                  <a:cubicBezTo>
                    <a:pt x="17081" y="0"/>
                    <a:pt x="17081" y="0"/>
                    <a:pt x="17081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  <p:sp>
          <p:nvSpPr>
            <p:cNvPr id="29" name="Shape 347"/>
            <p:cNvSpPr/>
            <p:nvPr/>
          </p:nvSpPr>
          <p:spPr>
            <a:xfrm>
              <a:off x="7948586" y="2429009"/>
              <a:ext cx="217390" cy="128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32" y="9360"/>
                  </a:moveTo>
                  <a:cubicBezTo>
                    <a:pt x="21225" y="8347"/>
                    <a:pt x="21089" y="7408"/>
                    <a:pt x="20925" y="6543"/>
                  </a:cubicBezTo>
                  <a:cubicBezTo>
                    <a:pt x="20761" y="5678"/>
                    <a:pt x="20542" y="4834"/>
                    <a:pt x="20266" y="4011"/>
                  </a:cubicBezTo>
                  <a:cubicBezTo>
                    <a:pt x="19989" y="3190"/>
                    <a:pt x="19673" y="2489"/>
                    <a:pt x="19314" y="1909"/>
                  </a:cubicBezTo>
                  <a:cubicBezTo>
                    <a:pt x="18957" y="1329"/>
                    <a:pt x="18519" y="867"/>
                    <a:pt x="18002" y="520"/>
                  </a:cubicBezTo>
                  <a:cubicBezTo>
                    <a:pt x="17487" y="175"/>
                    <a:pt x="16916" y="0"/>
                    <a:pt x="16292" y="0"/>
                  </a:cubicBezTo>
                  <a:cubicBezTo>
                    <a:pt x="16190" y="0"/>
                    <a:pt x="15970" y="187"/>
                    <a:pt x="15632" y="559"/>
                  </a:cubicBezTo>
                  <a:cubicBezTo>
                    <a:pt x="15295" y="931"/>
                    <a:pt x="14922" y="1348"/>
                    <a:pt x="14512" y="1805"/>
                  </a:cubicBezTo>
                  <a:cubicBezTo>
                    <a:pt x="14103" y="2264"/>
                    <a:pt x="13557" y="2680"/>
                    <a:pt x="12871" y="3051"/>
                  </a:cubicBezTo>
                  <a:cubicBezTo>
                    <a:pt x="12185" y="3423"/>
                    <a:pt x="11496" y="3610"/>
                    <a:pt x="10800" y="3610"/>
                  </a:cubicBezTo>
                  <a:cubicBezTo>
                    <a:pt x="10104" y="3610"/>
                    <a:pt x="9414" y="3423"/>
                    <a:pt x="8729" y="3051"/>
                  </a:cubicBezTo>
                  <a:cubicBezTo>
                    <a:pt x="8043" y="2680"/>
                    <a:pt x="7496" y="2264"/>
                    <a:pt x="7087" y="1805"/>
                  </a:cubicBezTo>
                  <a:cubicBezTo>
                    <a:pt x="6678" y="1348"/>
                    <a:pt x="6304" y="931"/>
                    <a:pt x="5967" y="559"/>
                  </a:cubicBezTo>
                  <a:cubicBezTo>
                    <a:pt x="5630" y="187"/>
                    <a:pt x="5410" y="0"/>
                    <a:pt x="5308" y="0"/>
                  </a:cubicBezTo>
                  <a:cubicBezTo>
                    <a:pt x="4684" y="0"/>
                    <a:pt x="4113" y="175"/>
                    <a:pt x="3597" y="520"/>
                  </a:cubicBezTo>
                  <a:cubicBezTo>
                    <a:pt x="3081" y="867"/>
                    <a:pt x="2643" y="1329"/>
                    <a:pt x="2286" y="1909"/>
                  </a:cubicBezTo>
                  <a:cubicBezTo>
                    <a:pt x="1927" y="2488"/>
                    <a:pt x="1611" y="3190"/>
                    <a:pt x="1334" y="4011"/>
                  </a:cubicBezTo>
                  <a:cubicBezTo>
                    <a:pt x="1058" y="4834"/>
                    <a:pt x="839" y="5678"/>
                    <a:pt x="675" y="6543"/>
                  </a:cubicBezTo>
                  <a:cubicBezTo>
                    <a:pt x="511" y="7408"/>
                    <a:pt x="375" y="8347"/>
                    <a:pt x="268" y="9360"/>
                  </a:cubicBezTo>
                  <a:cubicBezTo>
                    <a:pt x="161" y="10371"/>
                    <a:pt x="89" y="11314"/>
                    <a:pt x="53" y="12189"/>
                  </a:cubicBezTo>
                  <a:cubicBezTo>
                    <a:pt x="17" y="13063"/>
                    <a:pt x="0" y="13959"/>
                    <a:pt x="0" y="14877"/>
                  </a:cubicBezTo>
                  <a:cubicBezTo>
                    <a:pt x="0" y="16953"/>
                    <a:pt x="372" y="18593"/>
                    <a:pt x="1119" y="19795"/>
                  </a:cubicBezTo>
                  <a:cubicBezTo>
                    <a:pt x="1866" y="20998"/>
                    <a:pt x="2858" y="21600"/>
                    <a:pt x="4096" y="21600"/>
                  </a:cubicBezTo>
                  <a:lnTo>
                    <a:pt x="17504" y="21600"/>
                  </a:lnTo>
                  <a:cubicBezTo>
                    <a:pt x="18741" y="21600"/>
                    <a:pt x="19734" y="20998"/>
                    <a:pt x="20480" y="19795"/>
                  </a:cubicBezTo>
                  <a:cubicBezTo>
                    <a:pt x="21227" y="18593"/>
                    <a:pt x="21600" y="16953"/>
                    <a:pt x="21600" y="14877"/>
                  </a:cubicBezTo>
                  <a:cubicBezTo>
                    <a:pt x="21600" y="13959"/>
                    <a:pt x="21582" y="13063"/>
                    <a:pt x="21547" y="12189"/>
                  </a:cubicBezTo>
                  <a:cubicBezTo>
                    <a:pt x="21511" y="11314"/>
                    <a:pt x="21439" y="10371"/>
                    <a:pt x="21332" y="9360"/>
                  </a:cubicBezTo>
                  <a:cubicBezTo>
                    <a:pt x="21332" y="9360"/>
                    <a:pt x="21332" y="9360"/>
                    <a:pt x="21332" y="936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  <p:sp>
          <p:nvSpPr>
            <p:cNvPr id="30" name="Shape 348"/>
            <p:cNvSpPr/>
            <p:nvPr/>
          </p:nvSpPr>
          <p:spPr>
            <a:xfrm>
              <a:off x="7908311" y="2360308"/>
              <a:ext cx="91562" cy="79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202"/>
                  </a:moveTo>
                  <a:cubicBezTo>
                    <a:pt x="19631" y="12910"/>
                    <a:pt x="18649" y="9310"/>
                    <a:pt x="18649" y="5401"/>
                  </a:cubicBezTo>
                  <a:cubicBezTo>
                    <a:pt x="18649" y="4586"/>
                    <a:pt x="18710" y="3659"/>
                    <a:pt x="18832" y="2617"/>
                  </a:cubicBezTo>
                  <a:cubicBezTo>
                    <a:pt x="17228" y="3264"/>
                    <a:pt x="15614" y="3588"/>
                    <a:pt x="13986" y="3588"/>
                  </a:cubicBezTo>
                  <a:cubicBezTo>
                    <a:pt x="12554" y="3588"/>
                    <a:pt x="11109" y="3284"/>
                    <a:pt x="9653" y="2680"/>
                  </a:cubicBezTo>
                  <a:cubicBezTo>
                    <a:pt x="8197" y="2076"/>
                    <a:pt x="7012" y="1479"/>
                    <a:pt x="6101" y="887"/>
                  </a:cubicBezTo>
                  <a:cubicBezTo>
                    <a:pt x="5191" y="296"/>
                    <a:pt x="4663" y="0"/>
                    <a:pt x="4516" y="0"/>
                  </a:cubicBezTo>
                  <a:cubicBezTo>
                    <a:pt x="1506" y="0"/>
                    <a:pt x="0" y="4966"/>
                    <a:pt x="0" y="14892"/>
                  </a:cubicBezTo>
                  <a:cubicBezTo>
                    <a:pt x="0" y="17087"/>
                    <a:pt x="681" y="18753"/>
                    <a:pt x="2039" y="19893"/>
                  </a:cubicBezTo>
                  <a:cubicBezTo>
                    <a:pt x="3399" y="21030"/>
                    <a:pt x="5075" y="21600"/>
                    <a:pt x="7066" y="21600"/>
                  </a:cubicBezTo>
                  <a:lnTo>
                    <a:pt x="11947" y="21600"/>
                  </a:lnTo>
                  <a:cubicBezTo>
                    <a:pt x="14449" y="18141"/>
                    <a:pt x="17664" y="16341"/>
                    <a:pt x="21600" y="16202"/>
                  </a:cubicBezTo>
                  <a:cubicBezTo>
                    <a:pt x="21600" y="16202"/>
                    <a:pt x="21600" y="16202"/>
                    <a:pt x="21600" y="1620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026460" y="2840987"/>
            <a:ext cx="1030302" cy="548793"/>
            <a:chOff x="1065213" y="2633081"/>
            <a:chExt cx="1030302" cy="548793"/>
          </a:xfrm>
        </p:grpSpPr>
        <p:sp>
          <p:nvSpPr>
            <p:cNvPr id="32" name="Rectangle 11"/>
            <p:cNvSpPr>
              <a:spLocks noChangeArrowheads="1"/>
            </p:cNvSpPr>
            <p:nvPr/>
          </p:nvSpPr>
          <p:spPr bwMode="auto">
            <a:xfrm flipH="1">
              <a:off x="1065213" y="2633081"/>
              <a:ext cx="1030302" cy="548793"/>
            </a:xfrm>
            <a:prstGeom prst="rect">
              <a:avLst/>
            </a:prstGeom>
            <a:solidFill>
              <a:srgbClr val="656565"/>
            </a:solidFill>
            <a:ln w="7938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3" name="Shape 353"/>
            <p:cNvSpPr/>
            <p:nvPr/>
          </p:nvSpPr>
          <p:spPr>
            <a:xfrm>
              <a:off x="1458551" y="2807329"/>
              <a:ext cx="275336" cy="275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89" y="16769"/>
                  </a:moveTo>
                  <a:lnTo>
                    <a:pt x="16743" y="18701"/>
                  </a:lnTo>
                  <a:cubicBezTo>
                    <a:pt x="16496" y="18931"/>
                    <a:pt x="16196" y="19045"/>
                    <a:pt x="15843" y="19045"/>
                  </a:cubicBezTo>
                  <a:cubicBezTo>
                    <a:pt x="15481" y="19045"/>
                    <a:pt x="15181" y="18926"/>
                    <a:pt x="14943" y="18688"/>
                  </a:cubicBezTo>
                  <a:lnTo>
                    <a:pt x="12217" y="15948"/>
                  </a:lnTo>
                  <a:cubicBezTo>
                    <a:pt x="11970" y="15702"/>
                    <a:pt x="11847" y="15401"/>
                    <a:pt x="11847" y="15049"/>
                  </a:cubicBezTo>
                  <a:cubicBezTo>
                    <a:pt x="11847" y="14678"/>
                    <a:pt x="11992" y="14356"/>
                    <a:pt x="12283" y="14082"/>
                  </a:cubicBezTo>
                  <a:cubicBezTo>
                    <a:pt x="12310" y="14109"/>
                    <a:pt x="12392" y="14193"/>
                    <a:pt x="12528" y="14334"/>
                  </a:cubicBezTo>
                  <a:cubicBezTo>
                    <a:pt x="12664" y="14475"/>
                    <a:pt x="12760" y="14570"/>
                    <a:pt x="12813" y="14618"/>
                  </a:cubicBezTo>
                  <a:cubicBezTo>
                    <a:pt x="12866" y="14667"/>
                    <a:pt x="12949" y="14733"/>
                    <a:pt x="13064" y="14817"/>
                  </a:cubicBezTo>
                  <a:cubicBezTo>
                    <a:pt x="13178" y="14901"/>
                    <a:pt x="13291" y="14958"/>
                    <a:pt x="13401" y="14989"/>
                  </a:cubicBezTo>
                  <a:cubicBezTo>
                    <a:pt x="13512" y="15020"/>
                    <a:pt x="13633" y="15035"/>
                    <a:pt x="13765" y="15035"/>
                  </a:cubicBezTo>
                  <a:cubicBezTo>
                    <a:pt x="14118" y="15035"/>
                    <a:pt x="14418" y="14911"/>
                    <a:pt x="14666" y="14665"/>
                  </a:cubicBezTo>
                  <a:cubicBezTo>
                    <a:pt x="14912" y="14418"/>
                    <a:pt x="15036" y="14118"/>
                    <a:pt x="15036" y="13765"/>
                  </a:cubicBezTo>
                  <a:cubicBezTo>
                    <a:pt x="15036" y="13633"/>
                    <a:pt x="15020" y="13512"/>
                    <a:pt x="14990" y="13401"/>
                  </a:cubicBezTo>
                  <a:cubicBezTo>
                    <a:pt x="14958" y="13291"/>
                    <a:pt x="14901" y="13178"/>
                    <a:pt x="14817" y="13063"/>
                  </a:cubicBezTo>
                  <a:cubicBezTo>
                    <a:pt x="14733" y="12949"/>
                    <a:pt x="14667" y="12865"/>
                    <a:pt x="14619" y="12812"/>
                  </a:cubicBezTo>
                  <a:cubicBezTo>
                    <a:pt x="14571" y="12760"/>
                    <a:pt x="14475" y="12664"/>
                    <a:pt x="14334" y="12527"/>
                  </a:cubicBezTo>
                  <a:cubicBezTo>
                    <a:pt x="14193" y="12391"/>
                    <a:pt x="14109" y="12309"/>
                    <a:pt x="14083" y="12283"/>
                  </a:cubicBezTo>
                  <a:cubicBezTo>
                    <a:pt x="14348" y="12000"/>
                    <a:pt x="14665" y="11859"/>
                    <a:pt x="15035" y="11859"/>
                  </a:cubicBezTo>
                  <a:cubicBezTo>
                    <a:pt x="15388" y="11859"/>
                    <a:pt x="15689" y="11982"/>
                    <a:pt x="15936" y="12230"/>
                  </a:cubicBezTo>
                  <a:lnTo>
                    <a:pt x="18688" y="14982"/>
                  </a:lnTo>
                  <a:cubicBezTo>
                    <a:pt x="18936" y="15230"/>
                    <a:pt x="19059" y="15530"/>
                    <a:pt x="19059" y="15883"/>
                  </a:cubicBezTo>
                  <a:cubicBezTo>
                    <a:pt x="19059" y="16227"/>
                    <a:pt x="18936" y="16523"/>
                    <a:pt x="18689" y="16769"/>
                  </a:cubicBezTo>
                  <a:cubicBezTo>
                    <a:pt x="18689" y="16769"/>
                    <a:pt x="18689" y="16769"/>
                    <a:pt x="18689" y="16769"/>
                  </a:cubicBezTo>
                  <a:close/>
                  <a:moveTo>
                    <a:pt x="9318" y="7518"/>
                  </a:moveTo>
                  <a:cubicBezTo>
                    <a:pt x="9292" y="7492"/>
                    <a:pt x="9210" y="7408"/>
                    <a:pt x="9073" y="7267"/>
                  </a:cubicBezTo>
                  <a:cubicBezTo>
                    <a:pt x="8936" y="7125"/>
                    <a:pt x="8841" y="7030"/>
                    <a:pt x="8789" y="6982"/>
                  </a:cubicBezTo>
                  <a:cubicBezTo>
                    <a:pt x="8736" y="6933"/>
                    <a:pt x="8652" y="6868"/>
                    <a:pt x="8537" y="6784"/>
                  </a:cubicBezTo>
                  <a:cubicBezTo>
                    <a:pt x="8422" y="6699"/>
                    <a:pt x="8310" y="6642"/>
                    <a:pt x="8199" y="6611"/>
                  </a:cubicBezTo>
                  <a:cubicBezTo>
                    <a:pt x="8089" y="6581"/>
                    <a:pt x="7968" y="6565"/>
                    <a:pt x="7835" y="6565"/>
                  </a:cubicBezTo>
                  <a:cubicBezTo>
                    <a:pt x="7482" y="6565"/>
                    <a:pt x="7183" y="6688"/>
                    <a:pt x="6936" y="6936"/>
                  </a:cubicBezTo>
                  <a:cubicBezTo>
                    <a:pt x="6688" y="7183"/>
                    <a:pt x="6565" y="7482"/>
                    <a:pt x="6565" y="7835"/>
                  </a:cubicBezTo>
                  <a:cubicBezTo>
                    <a:pt x="6565" y="7968"/>
                    <a:pt x="6581" y="8089"/>
                    <a:pt x="6611" y="8199"/>
                  </a:cubicBezTo>
                  <a:cubicBezTo>
                    <a:pt x="6642" y="8310"/>
                    <a:pt x="6699" y="8422"/>
                    <a:pt x="6784" y="8537"/>
                  </a:cubicBezTo>
                  <a:cubicBezTo>
                    <a:pt x="6867" y="8652"/>
                    <a:pt x="6933" y="8736"/>
                    <a:pt x="6982" y="8788"/>
                  </a:cubicBezTo>
                  <a:cubicBezTo>
                    <a:pt x="7030" y="8841"/>
                    <a:pt x="7125" y="8936"/>
                    <a:pt x="7266" y="9073"/>
                  </a:cubicBezTo>
                  <a:cubicBezTo>
                    <a:pt x="7407" y="9210"/>
                    <a:pt x="7491" y="9292"/>
                    <a:pt x="7518" y="9318"/>
                  </a:cubicBezTo>
                  <a:cubicBezTo>
                    <a:pt x="7253" y="9592"/>
                    <a:pt x="6935" y="9728"/>
                    <a:pt x="6565" y="9728"/>
                  </a:cubicBezTo>
                  <a:cubicBezTo>
                    <a:pt x="6203" y="9728"/>
                    <a:pt x="5903" y="9609"/>
                    <a:pt x="5665" y="9371"/>
                  </a:cubicBezTo>
                  <a:lnTo>
                    <a:pt x="2912" y="6618"/>
                  </a:lnTo>
                  <a:cubicBezTo>
                    <a:pt x="2665" y="6371"/>
                    <a:pt x="2541" y="6070"/>
                    <a:pt x="2541" y="5717"/>
                  </a:cubicBezTo>
                  <a:cubicBezTo>
                    <a:pt x="2541" y="5374"/>
                    <a:pt x="2664" y="5078"/>
                    <a:pt x="2912" y="4831"/>
                  </a:cubicBezTo>
                  <a:lnTo>
                    <a:pt x="4858" y="2898"/>
                  </a:lnTo>
                  <a:cubicBezTo>
                    <a:pt x="5113" y="2660"/>
                    <a:pt x="5414" y="2541"/>
                    <a:pt x="5758" y="2541"/>
                  </a:cubicBezTo>
                  <a:cubicBezTo>
                    <a:pt x="6110" y="2541"/>
                    <a:pt x="6411" y="2665"/>
                    <a:pt x="6657" y="2912"/>
                  </a:cubicBezTo>
                  <a:lnTo>
                    <a:pt x="9384" y="5652"/>
                  </a:lnTo>
                  <a:cubicBezTo>
                    <a:pt x="9631" y="5898"/>
                    <a:pt x="9754" y="6199"/>
                    <a:pt x="9754" y="6551"/>
                  </a:cubicBezTo>
                  <a:cubicBezTo>
                    <a:pt x="9754" y="6922"/>
                    <a:pt x="9609" y="7244"/>
                    <a:pt x="9318" y="7518"/>
                  </a:cubicBezTo>
                  <a:cubicBezTo>
                    <a:pt x="9318" y="7518"/>
                    <a:pt x="9318" y="7518"/>
                    <a:pt x="9318" y="7518"/>
                  </a:cubicBezTo>
                  <a:close/>
                  <a:moveTo>
                    <a:pt x="20488" y="13182"/>
                  </a:moveTo>
                  <a:lnTo>
                    <a:pt x="17735" y="10429"/>
                  </a:lnTo>
                  <a:cubicBezTo>
                    <a:pt x="16994" y="9688"/>
                    <a:pt x="16094" y="9318"/>
                    <a:pt x="15035" y="9318"/>
                  </a:cubicBezTo>
                  <a:cubicBezTo>
                    <a:pt x="13959" y="9318"/>
                    <a:pt x="13041" y="9706"/>
                    <a:pt x="12283" y="10482"/>
                  </a:cubicBezTo>
                  <a:lnTo>
                    <a:pt x="11118" y="9318"/>
                  </a:lnTo>
                  <a:cubicBezTo>
                    <a:pt x="11894" y="8559"/>
                    <a:pt x="12283" y="7637"/>
                    <a:pt x="12283" y="6551"/>
                  </a:cubicBezTo>
                  <a:cubicBezTo>
                    <a:pt x="12283" y="5492"/>
                    <a:pt x="11916" y="4597"/>
                    <a:pt x="11184" y="3865"/>
                  </a:cubicBezTo>
                  <a:lnTo>
                    <a:pt x="8457" y="1125"/>
                  </a:lnTo>
                  <a:cubicBezTo>
                    <a:pt x="7725" y="375"/>
                    <a:pt x="6825" y="0"/>
                    <a:pt x="5757" y="0"/>
                  </a:cubicBezTo>
                  <a:cubicBezTo>
                    <a:pt x="4698" y="0"/>
                    <a:pt x="3803" y="366"/>
                    <a:pt x="3071" y="1099"/>
                  </a:cubicBezTo>
                  <a:lnTo>
                    <a:pt x="1125" y="3031"/>
                  </a:lnTo>
                  <a:cubicBezTo>
                    <a:pt x="375" y="3764"/>
                    <a:pt x="0" y="4659"/>
                    <a:pt x="0" y="5717"/>
                  </a:cubicBezTo>
                  <a:cubicBezTo>
                    <a:pt x="0" y="6776"/>
                    <a:pt x="370" y="7677"/>
                    <a:pt x="1112" y="8418"/>
                  </a:cubicBezTo>
                  <a:lnTo>
                    <a:pt x="3865" y="11171"/>
                  </a:lnTo>
                  <a:cubicBezTo>
                    <a:pt x="4606" y="11912"/>
                    <a:pt x="5506" y="12283"/>
                    <a:pt x="6565" y="12283"/>
                  </a:cubicBezTo>
                  <a:cubicBezTo>
                    <a:pt x="7641" y="12283"/>
                    <a:pt x="8559" y="11894"/>
                    <a:pt x="9318" y="11118"/>
                  </a:cubicBezTo>
                  <a:lnTo>
                    <a:pt x="10482" y="12283"/>
                  </a:lnTo>
                  <a:cubicBezTo>
                    <a:pt x="9706" y="13041"/>
                    <a:pt x="9318" y="13963"/>
                    <a:pt x="9318" y="15049"/>
                  </a:cubicBezTo>
                  <a:cubicBezTo>
                    <a:pt x="9318" y="16108"/>
                    <a:pt x="9684" y="17003"/>
                    <a:pt x="10416" y="17735"/>
                  </a:cubicBezTo>
                  <a:lnTo>
                    <a:pt x="13143" y="20475"/>
                  </a:lnTo>
                  <a:cubicBezTo>
                    <a:pt x="13876" y="21225"/>
                    <a:pt x="14775" y="21600"/>
                    <a:pt x="15843" y="21600"/>
                  </a:cubicBezTo>
                  <a:cubicBezTo>
                    <a:pt x="16902" y="21600"/>
                    <a:pt x="17797" y="21234"/>
                    <a:pt x="18529" y="20501"/>
                  </a:cubicBezTo>
                  <a:lnTo>
                    <a:pt x="20475" y="18569"/>
                  </a:lnTo>
                  <a:cubicBezTo>
                    <a:pt x="21225" y="17836"/>
                    <a:pt x="21600" y="16941"/>
                    <a:pt x="21600" y="15883"/>
                  </a:cubicBezTo>
                  <a:cubicBezTo>
                    <a:pt x="21600" y="14824"/>
                    <a:pt x="21230" y="13924"/>
                    <a:pt x="20488" y="13182"/>
                  </a:cubicBezTo>
                  <a:cubicBezTo>
                    <a:pt x="20488" y="13182"/>
                    <a:pt x="20488" y="13182"/>
                    <a:pt x="20488" y="1318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1026460" y="3671978"/>
            <a:ext cx="1030302" cy="548793"/>
            <a:chOff x="1065213" y="3423916"/>
            <a:chExt cx="1030302" cy="548793"/>
          </a:xfrm>
        </p:grpSpPr>
        <p:sp>
          <p:nvSpPr>
            <p:cNvPr id="35" name="Rectangle 18"/>
            <p:cNvSpPr>
              <a:spLocks noChangeArrowheads="1"/>
            </p:cNvSpPr>
            <p:nvPr/>
          </p:nvSpPr>
          <p:spPr bwMode="auto">
            <a:xfrm flipH="1">
              <a:off x="1065213" y="3423916"/>
              <a:ext cx="1030302" cy="548793"/>
            </a:xfrm>
            <a:prstGeom prst="rect">
              <a:avLst/>
            </a:prstGeom>
            <a:solidFill>
              <a:srgbClr val="656565"/>
            </a:solidFill>
            <a:ln w="7938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6" name="Shape 357"/>
            <p:cNvSpPr/>
            <p:nvPr/>
          </p:nvSpPr>
          <p:spPr>
            <a:xfrm>
              <a:off x="1458228" y="3591314"/>
              <a:ext cx="256717" cy="237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80" h="21024" extrusionOk="0">
                  <a:moveTo>
                    <a:pt x="18800" y="1728"/>
                  </a:moveTo>
                  <a:cubicBezTo>
                    <a:pt x="16810" y="-576"/>
                    <a:pt x="13583" y="-576"/>
                    <a:pt x="11591" y="1728"/>
                  </a:cubicBezTo>
                  <a:lnTo>
                    <a:pt x="10239" y="3293"/>
                  </a:lnTo>
                  <a:lnTo>
                    <a:pt x="8887" y="1728"/>
                  </a:lnTo>
                  <a:cubicBezTo>
                    <a:pt x="6897" y="-576"/>
                    <a:pt x="3670" y="-576"/>
                    <a:pt x="1680" y="1728"/>
                  </a:cubicBezTo>
                  <a:cubicBezTo>
                    <a:pt x="-560" y="4320"/>
                    <a:pt x="-560" y="8522"/>
                    <a:pt x="1680" y="11115"/>
                  </a:cubicBezTo>
                  <a:lnTo>
                    <a:pt x="10239" y="21024"/>
                  </a:lnTo>
                  <a:lnTo>
                    <a:pt x="18800" y="11115"/>
                  </a:lnTo>
                  <a:cubicBezTo>
                    <a:pt x="21040" y="8522"/>
                    <a:pt x="21040" y="4320"/>
                    <a:pt x="18800" y="1728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</p:grpSp>
      <p:sp>
        <p:nvSpPr>
          <p:cNvPr id="38" name="Rectangle 5"/>
          <p:cNvSpPr>
            <a:spLocks noChangeArrowheads="1"/>
          </p:cNvSpPr>
          <p:nvPr/>
        </p:nvSpPr>
        <p:spPr bwMode="auto">
          <a:xfrm flipH="1">
            <a:off x="1026460" y="4502968"/>
            <a:ext cx="1030302" cy="548792"/>
          </a:xfrm>
          <a:prstGeom prst="rect">
            <a:avLst/>
          </a:prstGeom>
          <a:solidFill>
            <a:srgbClr val="656565"/>
          </a:solidFill>
          <a:ln w="7938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>
              <a:cs typeface="+mn-ea"/>
              <a:sym typeface="+mn-lt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1429435" y="4657980"/>
            <a:ext cx="256060" cy="238768"/>
            <a:chOff x="7908311" y="2282136"/>
            <a:chExt cx="295275" cy="275336"/>
          </a:xfrm>
          <a:solidFill>
            <a:schemeClr val="bg1"/>
          </a:solidFill>
        </p:grpSpPr>
        <p:sp>
          <p:nvSpPr>
            <p:cNvPr id="40" name="Shape 343"/>
            <p:cNvSpPr/>
            <p:nvPr/>
          </p:nvSpPr>
          <p:spPr>
            <a:xfrm>
              <a:off x="7927261" y="2282136"/>
              <a:ext cx="79052" cy="79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21600"/>
                  </a:moveTo>
                  <a:cubicBezTo>
                    <a:pt x="13782" y="21600"/>
                    <a:pt x="16326" y="20546"/>
                    <a:pt x="18434" y="18437"/>
                  </a:cubicBezTo>
                  <a:cubicBezTo>
                    <a:pt x="20546" y="16328"/>
                    <a:pt x="21600" y="13782"/>
                    <a:pt x="21600" y="10801"/>
                  </a:cubicBezTo>
                  <a:cubicBezTo>
                    <a:pt x="21600" y="7820"/>
                    <a:pt x="20546" y="5274"/>
                    <a:pt x="18434" y="3166"/>
                  </a:cubicBezTo>
                  <a:cubicBezTo>
                    <a:pt x="16326" y="1054"/>
                    <a:pt x="13782" y="0"/>
                    <a:pt x="10799" y="0"/>
                  </a:cubicBezTo>
                  <a:cubicBezTo>
                    <a:pt x="7818" y="0"/>
                    <a:pt x="5274" y="1054"/>
                    <a:pt x="3163" y="3166"/>
                  </a:cubicBezTo>
                  <a:cubicBezTo>
                    <a:pt x="1054" y="5274"/>
                    <a:pt x="0" y="7818"/>
                    <a:pt x="0" y="10801"/>
                  </a:cubicBezTo>
                  <a:cubicBezTo>
                    <a:pt x="0" y="13782"/>
                    <a:pt x="1054" y="16328"/>
                    <a:pt x="3163" y="18437"/>
                  </a:cubicBezTo>
                  <a:cubicBezTo>
                    <a:pt x="5274" y="20546"/>
                    <a:pt x="7818" y="21600"/>
                    <a:pt x="10799" y="21600"/>
                  </a:cubicBezTo>
                  <a:cubicBezTo>
                    <a:pt x="10799" y="21600"/>
                    <a:pt x="10799" y="21600"/>
                    <a:pt x="10799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  <p:sp>
          <p:nvSpPr>
            <p:cNvPr id="41" name="Shape 344"/>
            <p:cNvSpPr/>
            <p:nvPr/>
          </p:nvSpPr>
          <p:spPr>
            <a:xfrm>
              <a:off x="7995959" y="2320037"/>
              <a:ext cx="118573" cy="118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64" y="18436"/>
                  </a:moveTo>
                  <a:cubicBezTo>
                    <a:pt x="5273" y="20546"/>
                    <a:pt x="7818" y="21600"/>
                    <a:pt x="10800" y="21600"/>
                  </a:cubicBezTo>
                  <a:cubicBezTo>
                    <a:pt x="13782" y="21600"/>
                    <a:pt x="16327" y="20546"/>
                    <a:pt x="18436" y="18436"/>
                  </a:cubicBezTo>
                  <a:cubicBezTo>
                    <a:pt x="20546" y="16327"/>
                    <a:pt x="21600" y="13782"/>
                    <a:pt x="21600" y="10800"/>
                  </a:cubicBezTo>
                  <a:cubicBezTo>
                    <a:pt x="21600" y="7818"/>
                    <a:pt x="20546" y="5273"/>
                    <a:pt x="18436" y="3164"/>
                  </a:cubicBezTo>
                  <a:cubicBezTo>
                    <a:pt x="16327" y="1054"/>
                    <a:pt x="13782" y="0"/>
                    <a:pt x="10800" y="0"/>
                  </a:cubicBezTo>
                  <a:cubicBezTo>
                    <a:pt x="7818" y="0"/>
                    <a:pt x="5273" y="1055"/>
                    <a:pt x="3164" y="3164"/>
                  </a:cubicBezTo>
                  <a:cubicBezTo>
                    <a:pt x="1055" y="5273"/>
                    <a:pt x="0" y="7818"/>
                    <a:pt x="0" y="10800"/>
                  </a:cubicBezTo>
                  <a:cubicBezTo>
                    <a:pt x="0" y="13782"/>
                    <a:pt x="1055" y="16327"/>
                    <a:pt x="3164" y="18436"/>
                  </a:cubicBezTo>
                  <a:cubicBezTo>
                    <a:pt x="3164" y="18436"/>
                    <a:pt x="3164" y="18436"/>
                    <a:pt x="3164" y="1843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  <p:sp>
          <p:nvSpPr>
            <p:cNvPr id="42" name="Shape 345"/>
            <p:cNvSpPr/>
            <p:nvPr/>
          </p:nvSpPr>
          <p:spPr>
            <a:xfrm>
              <a:off x="8104926" y="2282136"/>
              <a:ext cx="79052" cy="79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21600"/>
                  </a:moveTo>
                  <a:cubicBezTo>
                    <a:pt x="13780" y="21600"/>
                    <a:pt x="16326" y="20546"/>
                    <a:pt x="18434" y="18437"/>
                  </a:cubicBezTo>
                  <a:cubicBezTo>
                    <a:pt x="20546" y="16328"/>
                    <a:pt x="21600" y="13782"/>
                    <a:pt x="21600" y="10801"/>
                  </a:cubicBezTo>
                  <a:cubicBezTo>
                    <a:pt x="21600" y="7820"/>
                    <a:pt x="20546" y="5274"/>
                    <a:pt x="18434" y="3166"/>
                  </a:cubicBezTo>
                  <a:cubicBezTo>
                    <a:pt x="16326" y="1054"/>
                    <a:pt x="13780" y="0"/>
                    <a:pt x="10799" y="0"/>
                  </a:cubicBezTo>
                  <a:cubicBezTo>
                    <a:pt x="7818" y="0"/>
                    <a:pt x="5272" y="1054"/>
                    <a:pt x="3163" y="3166"/>
                  </a:cubicBezTo>
                  <a:cubicBezTo>
                    <a:pt x="1054" y="5274"/>
                    <a:pt x="0" y="7818"/>
                    <a:pt x="0" y="10801"/>
                  </a:cubicBezTo>
                  <a:cubicBezTo>
                    <a:pt x="0" y="13782"/>
                    <a:pt x="1054" y="16328"/>
                    <a:pt x="3163" y="18437"/>
                  </a:cubicBezTo>
                  <a:cubicBezTo>
                    <a:pt x="5272" y="20546"/>
                    <a:pt x="7818" y="21600"/>
                    <a:pt x="10799" y="21600"/>
                  </a:cubicBezTo>
                  <a:cubicBezTo>
                    <a:pt x="10799" y="21600"/>
                    <a:pt x="10799" y="21600"/>
                    <a:pt x="10799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  <p:sp>
          <p:nvSpPr>
            <p:cNvPr id="43" name="Shape 346"/>
            <p:cNvSpPr/>
            <p:nvPr/>
          </p:nvSpPr>
          <p:spPr>
            <a:xfrm>
              <a:off x="8112033" y="2360308"/>
              <a:ext cx="91553" cy="79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600" extrusionOk="0">
                  <a:moveTo>
                    <a:pt x="17081" y="0"/>
                  </a:moveTo>
                  <a:cubicBezTo>
                    <a:pt x="16937" y="0"/>
                    <a:pt x="16409" y="296"/>
                    <a:pt x="15499" y="887"/>
                  </a:cubicBezTo>
                  <a:cubicBezTo>
                    <a:pt x="14588" y="1479"/>
                    <a:pt x="13403" y="2076"/>
                    <a:pt x="11947" y="2680"/>
                  </a:cubicBezTo>
                  <a:cubicBezTo>
                    <a:pt x="10491" y="3284"/>
                    <a:pt x="9046" y="3587"/>
                    <a:pt x="7612" y="3587"/>
                  </a:cubicBezTo>
                  <a:cubicBezTo>
                    <a:pt x="5986" y="3587"/>
                    <a:pt x="4372" y="3264"/>
                    <a:pt x="2768" y="2617"/>
                  </a:cubicBezTo>
                  <a:cubicBezTo>
                    <a:pt x="2890" y="3656"/>
                    <a:pt x="2951" y="4586"/>
                    <a:pt x="2951" y="5400"/>
                  </a:cubicBezTo>
                  <a:cubicBezTo>
                    <a:pt x="2951" y="9308"/>
                    <a:pt x="1967" y="12908"/>
                    <a:pt x="0" y="16200"/>
                  </a:cubicBezTo>
                  <a:cubicBezTo>
                    <a:pt x="3934" y="16339"/>
                    <a:pt x="7151" y="18138"/>
                    <a:pt x="9653" y="21600"/>
                  </a:cubicBezTo>
                  <a:lnTo>
                    <a:pt x="14534" y="21600"/>
                  </a:lnTo>
                  <a:cubicBezTo>
                    <a:pt x="16525" y="21600"/>
                    <a:pt x="18199" y="21028"/>
                    <a:pt x="19559" y="19890"/>
                  </a:cubicBezTo>
                  <a:cubicBezTo>
                    <a:pt x="20919" y="18751"/>
                    <a:pt x="21598" y="17085"/>
                    <a:pt x="21598" y="14890"/>
                  </a:cubicBezTo>
                  <a:cubicBezTo>
                    <a:pt x="21600" y="4965"/>
                    <a:pt x="20094" y="0"/>
                    <a:pt x="17081" y="0"/>
                  </a:cubicBezTo>
                  <a:cubicBezTo>
                    <a:pt x="17081" y="0"/>
                    <a:pt x="17081" y="0"/>
                    <a:pt x="17081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  <p:sp>
          <p:nvSpPr>
            <p:cNvPr id="44" name="Shape 347"/>
            <p:cNvSpPr/>
            <p:nvPr/>
          </p:nvSpPr>
          <p:spPr>
            <a:xfrm>
              <a:off x="7948582" y="2429005"/>
              <a:ext cx="217390" cy="128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32" y="9360"/>
                  </a:moveTo>
                  <a:cubicBezTo>
                    <a:pt x="21225" y="8347"/>
                    <a:pt x="21089" y="7408"/>
                    <a:pt x="20925" y="6543"/>
                  </a:cubicBezTo>
                  <a:cubicBezTo>
                    <a:pt x="20761" y="5678"/>
                    <a:pt x="20542" y="4834"/>
                    <a:pt x="20266" y="4011"/>
                  </a:cubicBezTo>
                  <a:cubicBezTo>
                    <a:pt x="19989" y="3190"/>
                    <a:pt x="19673" y="2489"/>
                    <a:pt x="19314" y="1909"/>
                  </a:cubicBezTo>
                  <a:cubicBezTo>
                    <a:pt x="18957" y="1329"/>
                    <a:pt x="18519" y="867"/>
                    <a:pt x="18002" y="520"/>
                  </a:cubicBezTo>
                  <a:cubicBezTo>
                    <a:pt x="17487" y="175"/>
                    <a:pt x="16916" y="0"/>
                    <a:pt x="16292" y="0"/>
                  </a:cubicBezTo>
                  <a:cubicBezTo>
                    <a:pt x="16190" y="0"/>
                    <a:pt x="15970" y="187"/>
                    <a:pt x="15632" y="559"/>
                  </a:cubicBezTo>
                  <a:cubicBezTo>
                    <a:pt x="15295" y="931"/>
                    <a:pt x="14922" y="1348"/>
                    <a:pt x="14512" y="1805"/>
                  </a:cubicBezTo>
                  <a:cubicBezTo>
                    <a:pt x="14103" y="2264"/>
                    <a:pt x="13557" y="2680"/>
                    <a:pt x="12871" y="3051"/>
                  </a:cubicBezTo>
                  <a:cubicBezTo>
                    <a:pt x="12185" y="3423"/>
                    <a:pt x="11496" y="3610"/>
                    <a:pt x="10800" y="3610"/>
                  </a:cubicBezTo>
                  <a:cubicBezTo>
                    <a:pt x="10104" y="3610"/>
                    <a:pt x="9414" y="3423"/>
                    <a:pt x="8729" y="3051"/>
                  </a:cubicBezTo>
                  <a:cubicBezTo>
                    <a:pt x="8043" y="2680"/>
                    <a:pt x="7496" y="2264"/>
                    <a:pt x="7087" y="1805"/>
                  </a:cubicBezTo>
                  <a:cubicBezTo>
                    <a:pt x="6678" y="1348"/>
                    <a:pt x="6304" y="931"/>
                    <a:pt x="5967" y="559"/>
                  </a:cubicBezTo>
                  <a:cubicBezTo>
                    <a:pt x="5630" y="187"/>
                    <a:pt x="5410" y="0"/>
                    <a:pt x="5308" y="0"/>
                  </a:cubicBezTo>
                  <a:cubicBezTo>
                    <a:pt x="4684" y="0"/>
                    <a:pt x="4113" y="175"/>
                    <a:pt x="3597" y="520"/>
                  </a:cubicBezTo>
                  <a:cubicBezTo>
                    <a:pt x="3081" y="867"/>
                    <a:pt x="2643" y="1329"/>
                    <a:pt x="2286" y="1909"/>
                  </a:cubicBezTo>
                  <a:cubicBezTo>
                    <a:pt x="1927" y="2488"/>
                    <a:pt x="1611" y="3190"/>
                    <a:pt x="1334" y="4011"/>
                  </a:cubicBezTo>
                  <a:cubicBezTo>
                    <a:pt x="1058" y="4834"/>
                    <a:pt x="839" y="5678"/>
                    <a:pt x="675" y="6543"/>
                  </a:cubicBezTo>
                  <a:cubicBezTo>
                    <a:pt x="511" y="7408"/>
                    <a:pt x="375" y="8347"/>
                    <a:pt x="268" y="9360"/>
                  </a:cubicBezTo>
                  <a:cubicBezTo>
                    <a:pt x="161" y="10371"/>
                    <a:pt x="89" y="11314"/>
                    <a:pt x="53" y="12189"/>
                  </a:cubicBezTo>
                  <a:cubicBezTo>
                    <a:pt x="17" y="13063"/>
                    <a:pt x="0" y="13959"/>
                    <a:pt x="0" y="14877"/>
                  </a:cubicBezTo>
                  <a:cubicBezTo>
                    <a:pt x="0" y="16953"/>
                    <a:pt x="372" y="18593"/>
                    <a:pt x="1119" y="19795"/>
                  </a:cubicBezTo>
                  <a:cubicBezTo>
                    <a:pt x="1866" y="20998"/>
                    <a:pt x="2858" y="21600"/>
                    <a:pt x="4096" y="21600"/>
                  </a:cubicBezTo>
                  <a:lnTo>
                    <a:pt x="17504" y="21600"/>
                  </a:lnTo>
                  <a:cubicBezTo>
                    <a:pt x="18741" y="21600"/>
                    <a:pt x="19734" y="20998"/>
                    <a:pt x="20480" y="19795"/>
                  </a:cubicBezTo>
                  <a:cubicBezTo>
                    <a:pt x="21227" y="18593"/>
                    <a:pt x="21600" y="16953"/>
                    <a:pt x="21600" y="14877"/>
                  </a:cubicBezTo>
                  <a:cubicBezTo>
                    <a:pt x="21600" y="13959"/>
                    <a:pt x="21582" y="13063"/>
                    <a:pt x="21547" y="12189"/>
                  </a:cubicBezTo>
                  <a:cubicBezTo>
                    <a:pt x="21511" y="11314"/>
                    <a:pt x="21439" y="10371"/>
                    <a:pt x="21332" y="9360"/>
                  </a:cubicBezTo>
                  <a:cubicBezTo>
                    <a:pt x="21332" y="9360"/>
                    <a:pt x="21332" y="9360"/>
                    <a:pt x="21332" y="936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  <p:sp>
          <p:nvSpPr>
            <p:cNvPr id="45" name="Shape 348"/>
            <p:cNvSpPr/>
            <p:nvPr/>
          </p:nvSpPr>
          <p:spPr>
            <a:xfrm>
              <a:off x="7908311" y="2360308"/>
              <a:ext cx="91562" cy="79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202"/>
                  </a:moveTo>
                  <a:cubicBezTo>
                    <a:pt x="19631" y="12910"/>
                    <a:pt x="18649" y="9310"/>
                    <a:pt x="18649" y="5401"/>
                  </a:cubicBezTo>
                  <a:cubicBezTo>
                    <a:pt x="18649" y="4586"/>
                    <a:pt x="18710" y="3659"/>
                    <a:pt x="18832" y="2617"/>
                  </a:cubicBezTo>
                  <a:cubicBezTo>
                    <a:pt x="17228" y="3264"/>
                    <a:pt x="15614" y="3588"/>
                    <a:pt x="13986" y="3588"/>
                  </a:cubicBezTo>
                  <a:cubicBezTo>
                    <a:pt x="12554" y="3588"/>
                    <a:pt x="11109" y="3284"/>
                    <a:pt x="9653" y="2680"/>
                  </a:cubicBezTo>
                  <a:cubicBezTo>
                    <a:pt x="8197" y="2076"/>
                    <a:pt x="7012" y="1479"/>
                    <a:pt x="6101" y="887"/>
                  </a:cubicBezTo>
                  <a:cubicBezTo>
                    <a:pt x="5191" y="296"/>
                    <a:pt x="4663" y="0"/>
                    <a:pt x="4516" y="0"/>
                  </a:cubicBezTo>
                  <a:cubicBezTo>
                    <a:pt x="1506" y="0"/>
                    <a:pt x="0" y="4966"/>
                    <a:pt x="0" y="14892"/>
                  </a:cubicBezTo>
                  <a:cubicBezTo>
                    <a:pt x="0" y="17087"/>
                    <a:pt x="681" y="18753"/>
                    <a:pt x="2039" y="19893"/>
                  </a:cubicBezTo>
                  <a:cubicBezTo>
                    <a:pt x="3399" y="21030"/>
                    <a:pt x="5075" y="21600"/>
                    <a:pt x="7066" y="21600"/>
                  </a:cubicBezTo>
                  <a:lnTo>
                    <a:pt x="11947" y="21600"/>
                  </a:lnTo>
                  <a:cubicBezTo>
                    <a:pt x="14449" y="18141"/>
                    <a:pt x="17664" y="16341"/>
                    <a:pt x="21600" y="16202"/>
                  </a:cubicBezTo>
                  <a:cubicBezTo>
                    <a:pt x="21600" y="16202"/>
                    <a:pt x="21600" y="16202"/>
                    <a:pt x="21600" y="1620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026459" y="5333957"/>
            <a:ext cx="1030302" cy="548793"/>
            <a:chOff x="1065212" y="5005585"/>
            <a:chExt cx="1030302" cy="548793"/>
          </a:xfrm>
        </p:grpSpPr>
        <p:sp>
          <p:nvSpPr>
            <p:cNvPr id="47" name="Rectangle 11"/>
            <p:cNvSpPr>
              <a:spLocks noChangeArrowheads="1"/>
            </p:cNvSpPr>
            <p:nvPr/>
          </p:nvSpPr>
          <p:spPr bwMode="auto">
            <a:xfrm flipH="1">
              <a:off x="1065212" y="5005585"/>
              <a:ext cx="1030302" cy="548793"/>
            </a:xfrm>
            <a:prstGeom prst="rect">
              <a:avLst/>
            </a:prstGeom>
            <a:solidFill>
              <a:srgbClr val="656565"/>
            </a:solidFill>
            <a:ln w="7938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8" name="Shape 353"/>
            <p:cNvSpPr/>
            <p:nvPr/>
          </p:nvSpPr>
          <p:spPr>
            <a:xfrm>
              <a:off x="1458550" y="5179833"/>
              <a:ext cx="275336" cy="275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89" y="16769"/>
                  </a:moveTo>
                  <a:lnTo>
                    <a:pt x="16743" y="18701"/>
                  </a:lnTo>
                  <a:cubicBezTo>
                    <a:pt x="16496" y="18931"/>
                    <a:pt x="16196" y="19045"/>
                    <a:pt x="15843" y="19045"/>
                  </a:cubicBezTo>
                  <a:cubicBezTo>
                    <a:pt x="15481" y="19045"/>
                    <a:pt x="15181" y="18926"/>
                    <a:pt x="14943" y="18688"/>
                  </a:cubicBezTo>
                  <a:lnTo>
                    <a:pt x="12217" y="15948"/>
                  </a:lnTo>
                  <a:cubicBezTo>
                    <a:pt x="11970" y="15702"/>
                    <a:pt x="11847" y="15401"/>
                    <a:pt x="11847" y="15049"/>
                  </a:cubicBezTo>
                  <a:cubicBezTo>
                    <a:pt x="11847" y="14678"/>
                    <a:pt x="11992" y="14356"/>
                    <a:pt x="12283" y="14082"/>
                  </a:cubicBezTo>
                  <a:cubicBezTo>
                    <a:pt x="12310" y="14109"/>
                    <a:pt x="12392" y="14193"/>
                    <a:pt x="12528" y="14334"/>
                  </a:cubicBezTo>
                  <a:cubicBezTo>
                    <a:pt x="12664" y="14475"/>
                    <a:pt x="12760" y="14570"/>
                    <a:pt x="12813" y="14618"/>
                  </a:cubicBezTo>
                  <a:cubicBezTo>
                    <a:pt x="12866" y="14667"/>
                    <a:pt x="12949" y="14733"/>
                    <a:pt x="13064" y="14817"/>
                  </a:cubicBezTo>
                  <a:cubicBezTo>
                    <a:pt x="13178" y="14901"/>
                    <a:pt x="13291" y="14958"/>
                    <a:pt x="13401" y="14989"/>
                  </a:cubicBezTo>
                  <a:cubicBezTo>
                    <a:pt x="13512" y="15020"/>
                    <a:pt x="13633" y="15035"/>
                    <a:pt x="13765" y="15035"/>
                  </a:cubicBezTo>
                  <a:cubicBezTo>
                    <a:pt x="14118" y="15035"/>
                    <a:pt x="14418" y="14911"/>
                    <a:pt x="14666" y="14665"/>
                  </a:cubicBezTo>
                  <a:cubicBezTo>
                    <a:pt x="14912" y="14418"/>
                    <a:pt x="15036" y="14118"/>
                    <a:pt x="15036" y="13765"/>
                  </a:cubicBezTo>
                  <a:cubicBezTo>
                    <a:pt x="15036" y="13633"/>
                    <a:pt x="15020" y="13512"/>
                    <a:pt x="14990" y="13401"/>
                  </a:cubicBezTo>
                  <a:cubicBezTo>
                    <a:pt x="14958" y="13291"/>
                    <a:pt x="14901" y="13178"/>
                    <a:pt x="14817" y="13063"/>
                  </a:cubicBezTo>
                  <a:cubicBezTo>
                    <a:pt x="14733" y="12949"/>
                    <a:pt x="14667" y="12865"/>
                    <a:pt x="14619" y="12812"/>
                  </a:cubicBezTo>
                  <a:cubicBezTo>
                    <a:pt x="14571" y="12760"/>
                    <a:pt x="14475" y="12664"/>
                    <a:pt x="14334" y="12527"/>
                  </a:cubicBezTo>
                  <a:cubicBezTo>
                    <a:pt x="14193" y="12391"/>
                    <a:pt x="14109" y="12309"/>
                    <a:pt x="14083" y="12283"/>
                  </a:cubicBezTo>
                  <a:cubicBezTo>
                    <a:pt x="14348" y="12000"/>
                    <a:pt x="14665" y="11859"/>
                    <a:pt x="15035" y="11859"/>
                  </a:cubicBezTo>
                  <a:cubicBezTo>
                    <a:pt x="15388" y="11859"/>
                    <a:pt x="15689" y="11982"/>
                    <a:pt x="15936" y="12230"/>
                  </a:cubicBezTo>
                  <a:lnTo>
                    <a:pt x="18688" y="14982"/>
                  </a:lnTo>
                  <a:cubicBezTo>
                    <a:pt x="18936" y="15230"/>
                    <a:pt x="19059" y="15530"/>
                    <a:pt x="19059" y="15883"/>
                  </a:cubicBezTo>
                  <a:cubicBezTo>
                    <a:pt x="19059" y="16227"/>
                    <a:pt x="18936" y="16523"/>
                    <a:pt x="18689" y="16769"/>
                  </a:cubicBezTo>
                  <a:cubicBezTo>
                    <a:pt x="18689" y="16769"/>
                    <a:pt x="18689" y="16769"/>
                    <a:pt x="18689" y="16769"/>
                  </a:cubicBezTo>
                  <a:close/>
                  <a:moveTo>
                    <a:pt x="9318" y="7518"/>
                  </a:moveTo>
                  <a:cubicBezTo>
                    <a:pt x="9292" y="7492"/>
                    <a:pt x="9210" y="7408"/>
                    <a:pt x="9073" y="7267"/>
                  </a:cubicBezTo>
                  <a:cubicBezTo>
                    <a:pt x="8936" y="7125"/>
                    <a:pt x="8841" y="7030"/>
                    <a:pt x="8789" y="6982"/>
                  </a:cubicBezTo>
                  <a:cubicBezTo>
                    <a:pt x="8736" y="6933"/>
                    <a:pt x="8652" y="6868"/>
                    <a:pt x="8537" y="6784"/>
                  </a:cubicBezTo>
                  <a:cubicBezTo>
                    <a:pt x="8422" y="6699"/>
                    <a:pt x="8310" y="6642"/>
                    <a:pt x="8199" y="6611"/>
                  </a:cubicBezTo>
                  <a:cubicBezTo>
                    <a:pt x="8089" y="6581"/>
                    <a:pt x="7968" y="6565"/>
                    <a:pt x="7835" y="6565"/>
                  </a:cubicBezTo>
                  <a:cubicBezTo>
                    <a:pt x="7482" y="6565"/>
                    <a:pt x="7183" y="6688"/>
                    <a:pt x="6936" y="6936"/>
                  </a:cubicBezTo>
                  <a:cubicBezTo>
                    <a:pt x="6688" y="7183"/>
                    <a:pt x="6565" y="7482"/>
                    <a:pt x="6565" y="7835"/>
                  </a:cubicBezTo>
                  <a:cubicBezTo>
                    <a:pt x="6565" y="7968"/>
                    <a:pt x="6581" y="8089"/>
                    <a:pt x="6611" y="8199"/>
                  </a:cubicBezTo>
                  <a:cubicBezTo>
                    <a:pt x="6642" y="8310"/>
                    <a:pt x="6699" y="8422"/>
                    <a:pt x="6784" y="8537"/>
                  </a:cubicBezTo>
                  <a:cubicBezTo>
                    <a:pt x="6867" y="8652"/>
                    <a:pt x="6933" y="8736"/>
                    <a:pt x="6982" y="8788"/>
                  </a:cubicBezTo>
                  <a:cubicBezTo>
                    <a:pt x="7030" y="8841"/>
                    <a:pt x="7125" y="8936"/>
                    <a:pt x="7266" y="9073"/>
                  </a:cubicBezTo>
                  <a:cubicBezTo>
                    <a:pt x="7407" y="9210"/>
                    <a:pt x="7491" y="9292"/>
                    <a:pt x="7518" y="9318"/>
                  </a:cubicBezTo>
                  <a:cubicBezTo>
                    <a:pt x="7253" y="9592"/>
                    <a:pt x="6935" y="9728"/>
                    <a:pt x="6565" y="9728"/>
                  </a:cubicBezTo>
                  <a:cubicBezTo>
                    <a:pt x="6203" y="9728"/>
                    <a:pt x="5903" y="9609"/>
                    <a:pt x="5665" y="9371"/>
                  </a:cubicBezTo>
                  <a:lnTo>
                    <a:pt x="2912" y="6618"/>
                  </a:lnTo>
                  <a:cubicBezTo>
                    <a:pt x="2665" y="6371"/>
                    <a:pt x="2541" y="6070"/>
                    <a:pt x="2541" y="5717"/>
                  </a:cubicBezTo>
                  <a:cubicBezTo>
                    <a:pt x="2541" y="5374"/>
                    <a:pt x="2664" y="5078"/>
                    <a:pt x="2912" y="4831"/>
                  </a:cubicBezTo>
                  <a:lnTo>
                    <a:pt x="4858" y="2898"/>
                  </a:lnTo>
                  <a:cubicBezTo>
                    <a:pt x="5113" y="2660"/>
                    <a:pt x="5414" y="2541"/>
                    <a:pt x="5758" y="2541"/>
                  </a:cubicBezTo>
                  <a:cubicBezTo>
                    <a:pt x="6110" y="2541"/>
                    <a:pt x="6411" y="2665"/>
                    <a:pt x="6657" y="2912"/>
                  </a:cubicBezTo>
                  <a:lnTo>
                    <a:pt x="9384" y="5652"/>
                  </a:lnTo>
                  <a:cubicBezTo>
                    <a:pt x="9631" y="5898"/>
                    <a:pt x="9754" y="6199"/>
                    <a:pt x="9754" y="6551"/>
                  </a:cubicBezTo>
                  <a:cubicBezTo>
                    <a:pt x="9754" y="6922"/>
                    <a:pt x="9609" y="7244"/>
                    <a:pt x="9318" y="7518"/>
                  </a:cubicBezTo>
                  <a:cubicBezTo>
                    <a:pt x="9318" y="7518"/>
                    <a:pt x="9318" y="7518"/>
                    <a:pt x="9318" y="7518"/>
                  </a:cubicBezTo>
                  <a:close/>
                  <a:moveTo>
                    <a:pt x="20488" y="13182"/>
                  </a:moveTo>
                  <a:lnTo>
                    <a:pt x="17735" y="10429"/>
                  </a:lnTo>
                  <a:cubicBezTo>
                    <a:pt x="16994" y="9688"/>
                    <a:pt x="16094" y="9318"/>
                    <a:pt x="15035" y="9318"/>
                  </a:cubicBezTo>
                  <a:cubicBezTo>
                    <a:pt x="13959" y="9318"/>
                    <a:pt x="13041" y="9706"/>
                    <a:pt x="12283" y="10482"/>
                  </a:cubicBezTo>
                  <a:lnTo>
                    <a:pt x="11118" y="9318"/>
                  </a:lnTo>
                  <a:cubicBezTo>
                    <a:pt x="11894" y="8559"/>
                    <a:pt x="12283" y="7637"/>
                    <a:pt x="12283" y="6551"/>
                  </a:cubicBezTo>
                  <a:cubicBezTo>
                    <a:pt x="12283" y="5492"/>
                    <a:pt x="11916" y="4597"/>
                    <a:pt x="11184" y="3865"/>
                  </a:cubicBezTo>
                  <a:lnTo>
                    <a:pt x="8457" y="1125"/>
                  </a:lnTo>
                  <a:cubicBezTo>
                    <a:pt x="7725" y="375"/>
                    <a:pt x="6825" y="0"/>
                    <a:pt x="5757" y="0"/>
                  </a:cubicBezTo>
                  <a:cubicBezTo>
                    <a:pt x="4698" y="0"/>
                    <a:pt x="3803" y="366"/>
                    <a:pt x="3071" y="1099"/>
                  </a:cubicBezTo>
                  <a:lnTo>
                    <a:pt x="1125" y="3031"/>
                  </a:lnTo>
                  <a:cubicBezTo>
                    <a:pt x="375" y="3764"/>
                    <a:pt x="0" y="4659"/>
                    <a:pt x="0" y="5717"/>
                  </a:cubicBezTo>
                  <a:cubicBezTo>
                    <a:pt x="0" y="6776"/>
                    <a:pt x="370" y="7677"/>
                    <a:pt x="1112" y="8418"/>
                  </a:cubicBezTo>
                  <a:lnTo>
                    <a:pt x="3865" y="11171"/>
                  </a:lnTo>
                  <a:cubicBezTo>
                    <a:pt x="4606" y="11912"/>
                    <a:pt x="5506" y="12283"/>
                    <a:pt x="6565" y="12283"/>
                  </a:cubicBezTo>
                  <a:cubicBezTo>
                    <a:pt x="7641" y="12283"/>
                    <a:pt x="8559" y="11894"/>
                    <a:pt x="9318" y="11118"/>
                  </a:cubicBezTo>
                  <a:lnTo>
                    <a:pt x="10482" y="12283"/>
                  </a:lnTo>
                  <a:cubicBezTo>
                    <a:pt x="9706" y="13041"/>
                    <a:pt x="9318" y="13963"/>
                    <a:pt x="9318" y="15049"/>
                  </a:cubicBezTo>
                  <a:cubicBezTo>
                    <a:pt x="9318" y="16108"/>
                    <a:pt x="9684" y="17003"/>
                    <a:pt x="10416" y="17735"/>
                  </a:cubicBezTo>
                  <a:lnTo>
                    <a:pt x="13143" y="20475"/>
                  </a:lnTo>
                  <a:cubicBezTo>
                    <a:pt x="13876" y="21225"/>
                    <a:pt x="14775" y="21600"/>
                    <a:pt x="15843" y="21600"/>
                  </a:cubicBezTo>
                  <a:cubicBezTo>
                    <a:pt x="16902" y="21600"/>
                    <a:pt x="17797" y="21234"/>
                    <a:pt x="18529" y="20501"/>
                  </a:cubicBezTo>
                  <a:lnTo>
                    <a:pt x="20475" y="18569"/>
                  </a:lnTo>
                  <a:cubicBezTo>
                    <a:pt x="21225" y="17836"/>
                    <a:pt x="21600" y="16941"/>
                    <a:pt x="21600" y="15883"/>
                  </a:cubicBezTo>
                  <a:cubicBezTo>
                    <a:pt x="21600" y="14824"/>
                    <a:pt x="21230" y="13924"/>
                    <a:pt x="20488" y="13182"/>
                  </a:cubicBezTo>
                  <a:cubicBezTo>
                    <a:pt x="20488" y="13182"/>
                    <a:pt x="20488" y="13182"/>
                    <a:pt x="20488" y="1318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200">
                <a:cs typeface="+mn-ea"/>
                <a:sym typeface="+mn-lt"/>
              </a:endParaRPr>
            </a:p>
          </p:txBody>
        </p:sp>
      </p:grpSp>
      <p:sp>
        <p:nvSpPr>
          <p:cNvPr id="52" name="Text Placeholder 17"/>
          <p:cNvSpPr txBox="1"/>
          <p:nvPr/>
        </p:nvSpPr>
        <p:spPr>
          <a:xfrm>
            <a:off x="2204690" y="2836990"/>
            <a:ext cx="3307017" cy="70182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defPPr>
              <a:defRPr lang="zh-CN"/>
            </a:defPPr>
            <a:lvl1pPr indent="0" defTabSz="117221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  <a:defRPr sz="1600">
                <a:cs typeface="+mn-ea"/>
              </a:defRPr>
            </a:lvl1pPr>
            <a:lvl2pPr marL="952500" indent="-366395" defTabSz="1172210">
              <a:spcBef>
                <a:spcPct val="20000"/>
              </a:spcBef>
              <a:buFont typeface="Arial" panose="020B0604020202020204" pitchFamily="34" charset="0"/>
              <a:buChar char="–"/>
              <a:defRPr sz="3600"/>
            </a:lvl2pPr>
            <a:lvl3pPr marL="146494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3100"/>
            </a:lvl3pPr>
            <a:lvl4pPr marL="2051050" indent="-292735" defTabSz="1172210">
              <a:spcBef>
                <a:spcPct val="20000"/>
              </a:spcBef>
              <a:buFont typeface="Arial" panose="020B0604020202020204" pitchFamily="34" charset="0"/>
              <a:buChar char="–"/>
              <a:defRPr sz="2600"/>
            </a:lvl4pPr>
            <a:lvl5pPr marL="2637155" indent="-292735" defTabSz="1172210">
              <a:spcBef>
                <a:spcPct val="20000"/>
              </a:spcBef>
              <a:buFont typeface="Arial" panose="020B0604020202020204" pitchFamily="34" charset="0"/>
              <a:buChar char="»"/>
              <a:defRPr sz="2600"/>
            </a:lvl5pPr>
            <a:lvl6pPr marL="3223260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6pPr>
            <a:lvl7pPr marL="380936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7pPr>
            <a:lvl8pPr marL="4395470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8pPr>
            <a:lvl9pPr marL="498157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9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id-ID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53" name="Text Placeholder 17"/>
          <p:cNvSpPr txBox="1"/>
          <p:nvPr/>
        </p:nvSpPr>
        <p:spPr>
          <a:xfrm>
            <a:off x="2204690" y="3663984"/>
            <a:ext cx="3154615" cy="70182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defPPr>
              <a:defRPr lang="zh-CN"/>
            </a:defPPr>
            <a:lvl1pPr indent="0" defTabSz="117221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  <a:defRPr sz="1600">
                <a:cs typeface="+mn-ea"/>
              </a:defRPr>
            </a:lvl1pPr>
            <a:lvl2pPr marL="952500" indent="-366395" defTabSz="1172210">
              <a:spcBef>
                <a:spcPct val="20000"/>
              </a:spcBef>
              <a:buFont typeface="Arial" panose="020B0604020202020204" pitchFamily="34" charset="0"/>
              <a:buChar char="–"/>
              <a:defRPr sz="3600"/>
            </a:lvl2pPr>
            <a:lvl3pPr marL="146494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3100"/>
            </a:lvl3pPr>
            <a:lvl4pPr marL="2051050" indent="-292735" defTabSz="1172210">
              <a:spcBef>
                <a:spcPct val="20000"/>
              </a:spcBef>
              <a:buFont typeface="Arial" panose="020B0604020202020204" pitchFamily="34" charset="0"/>
              <a:buChar char="–"/>
              <a:defRPr sz="2600"/>
            </a:lvl4pPr>
            <a:lvl5pPr marL="2637155" indent="-292735" defTabSz="1172210">
              <a:spcBef>
                <a:spcPct val="20000"/>
              </a:spcBef>
              <a:buFont typeface="Arial" panose="020B0604020202020204" pitchFamily="34" charset="0"/>
              <a:buChar char="»"/>
              <a:defRPr sz="2600"/>
            </a:lvl5pPr>
            <a:lvl6pPr marL="3223260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6pPr>
            <a:lvl7pPr marL="380936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7pPr>
            <a:lvl8pPr marL="4395470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8pPr>
            <a:lvl9pPr marL="498157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9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id-ID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54" name="Text Placeholder 17"/>
          <p:cNvSpPr txBox="1"/>
          <p:nvPr/>
        </p:nvSpPr>
        <p:spPr>
          <a:xfrm>
            <a:off x="2204690" y="4490978"/>
            <a:ext cx="3307017" cy="70182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defPPr>
              <a:defRPr lang="zh-CN"/>
            </a:defPPr>
            <a:lvl1pPr indent="0" defTabSz="117221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  <a:defRPr sz="1600">
                <a:cs typeface="+mn-ea"/>
              </a:defRPr>
            </a:lvl1pPr>
            <a:lvl2pPr marL="952500" indent="-366395" defTabSz="1172210">
              <a:spcBef>
                <a:spcPct val="20000"/>
              </a:spcBef>
              <a:buFont typeface="Arial" panose="020B0604020202020204" pitchFamily="34" charset="0"/>
              <a:buChar char="–"/>
              <a:defRPr sz="3600"/>
            </a:lvl2pPr>
            <a:lvl3pPr marL="146494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3100"/>
            </a:lvl3pPr>
            <a:lvl4pPr marL="2051050" indent="-292735" defTabSz="1172210">
              <a:spcBef>
                <a:spcPct val="20000"/>
              </a:spcBef>
              <a:buFont typeface="Arial" panose="020B0604020202020204" pitchFamily="34" charset="0"/>
              <a:buChar char="–"/>
              <a:defRPr sz="2600"/>
            </a:lvl4pPr>
            <a:lvl5pPr marL="2637155" indent="-292735" defTabSz="1172210">
              <a:spcBef>
                <a:spcPct val="20000"/>
              </a:spcBef>
              <a:buFont typeface="Arial" panose="020B0604020202020204" pitchFamily="34" charset="0"/>
              <a:buChar char="»"/>
              <a:defRPr sz="2600"/>
            </a:lvl5pPr>
            <a:lvl6pPr marL="3223260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6pPr>
            <a:lvl7pPr marL="380936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7pPr>
            <a:lvl8pPr marL="4395470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8pPr>
            <a:lvl9pPr marL="498157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9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id-ID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55" name="Text Placeholder 17"/>
          <p:cNvSpPr txBox="1"/>
          <p:nvPr/>
        </p:nvSpPr>
        <p:spPr>
          <a:xfrm>
            <a:off x="2204690" y="5317972"/>
            <a:ext cx="2976911" cy="70182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defPPr>
              <a:defRPr lang="zh-CN"/>
            </a:defPPr>
            <a:lvl1pPr indent="0" defTabSz="117221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  <a:defRPr sz="1600">
                <a:cs typeface="+mn-ea"/>
              </a:defRPr>
            </a:lvl1pPr>
            <a:lvl2pPr marL="952500" indent="-366395" defTabSz="1172210">
              <a:spcBef>
                <a:spcPct val="20000"/>
              </a:spcBef>
              <a:buFont typeface="Arial" panose="020B0604020202020204" pitchFamily="34" charset="0"/>
              <a:buChar char="–"/>
              <a:defRPr sz="3600"/>
            </a:lvl2pPr>
            <a:lvl3pPr marL="146494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3100"/>
            </a:lvl3pPr>
            <a:lvl4pPr marL="2051050" indent="-292735" defTabSz="1172210">
              <a:spcBef>
                <a:spcPct val="20000"/>
              </a:spcBef>
              <a:buFont typeface="Arial" panose="020B0604020202020204" pitchFamily="34" charset="0"/>
              <a:buChar char="–"/>
              <a:defRPr sz="2600"/>
            </a:lvl4pPr>
            <a:lvl5pPr marL="2637155" indent="-292735" defTabSz="1172210">
              <a:spcBef>
                <a:spcPct val="20000"/>
              </a:spcBef>
              <a:buFont typeface="Arial" panose="020B0604020202020204" pitchFamily="34" charset="0"/>
              <a:buChar char="»"/>
              <a:defRPr sz="2600"/>
            </a:lvl5pPr>
            <a:lvl6pPr marL="3223260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6pPr>
            <a:lvl7pPr marL="380936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7pPr>
            <a:lvl8pPr marL="4395470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8pPr>
            <a:lvl9pPr marL="4981575" indent="-292735" defTabSz="1172210">
              <a:spcBef>
                <a:spcPct val="20000"/>
              </a:spcBef>
              <a:buFont typeface="Arial" panose="020B0604020202020204" pitchFamily="34" charset="0"/>
              <a:buChar char="•"/>
              <a:defRPr sz="2600"/>
            </a:lvl9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id-ID" dirty="0">
              <a:solidFill>
                <a:schemeClr val="bg2"/>
              </a:solidFill>
              <a:sym typeface="+mn-lt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1026460" y="2711824"/>
            <a:ext cx="461234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1026460" y="3532094"/>
            <a:ext cx="461234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1026460" y="4365812"/>
            <a:ext cx="461234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1026460" y="5199530"/>
            <a:ext cx="461234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529" y="2200274"/>
            <a:ext cx="12193057" cy="2457450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086101" y="2998987"/>
            <a:ext cx="5915025" cy="860025"/>
            <a:chOff x="3171826" y="1944915"/>
            <a:chExt cx="5915025" cy="860025"/>
          </a:xfrm>
        </p:grpSpPr>
        <p:sp>
          <p:nvSpPr>
            <p:cNvPr id="5" name="文本框 4"/>
            <p:cNvSpPr txBox="1"/>
            <p:nvPr/>
          </p:nvSpPr>
          <p:spPr>
            <a:xfrm>
              <a:off x="3171826" y="1973943"/>
              <a:ext cx="240166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rgbClr val="FC4657"/>
                  </a:solidFill>
                </a:rPr>
                <a:t>Part 04</a:t>
              </a:r>
              <a:endParaRPr lang="zh-CN" altLang="en-US" sz="4800" b="1" dirty="0">
                <a:solidFill>
                  <a:srgbClr val="FC4657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788878" y="1944915"/>
              <a:ext cx="32979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FFFFFF"/>
                  </a:solidFill>
                </a:rPr>
                <a:t>建议与结论</a:t>
              </a:r>
              <a:endParaRPr lang="zh-CN" altLang="en-US" sz="4800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16" name="文本框 15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Group 27"/>
          <p:cNvGrpSpPr/>
          <p:nvPr/>
        </p:nvGrpSpPr>
        <p:grpSpPr>
          <a:xfrm>
            <a:off x="6340727" y="1323097"/>
            <a:ext cx="5316944" cy="5320051"/>
            <a:chOff x="5847242" y="749921"/>
            <a:chExt cx="5316944" cy="5320051"/>
          </a:xfrm>
        </p:grpSpPr>
        <p:sp>
          <p:nvSpPr>
            <p:cNvPr id="3" name="Oval 34"/>
            <p:cNvSpPr>
              <a:spLocks noChangeArrowheads="1"/>
            </p:cNvSpPr>
            <p:nvPr/>
          </p:nvSpPr>
          <p:spPr bwMode="auto">
            <a:xfrm>
              <a:off x="5847242" y="749921"/>
              <a:ext cx="5316944" cy="5320051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" name="Oval 35"/>
            <p:cNvSpPr>
              <a:spLocks noChangeArrowheads="1"/>
            </p:cNvSpPr>
            <p:nvPr/>
          </p:nvSpPr>
          <p:spPr bwMode="auto">
            <a:xfrm>
              <a:off x="6443535" y="1349320"/>
              <a:ext cx="4124358" cy="4124359"/>
            </a:xfrm>
            <a:prstGeom prst="ellipse">
              <a:avLst/>
            </a:prstGeom>
            <a:solidFill>
              <a:schemeClr val="bg1">
                <a:lumMod val="90000"/>
                <a:lumOff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" name="Oval 36"/>
            <p:cNvSpPr>
              <a:spLocks noChangeArrowheads="1"/>
            </p:cNvSpPr>
            <p:nvPr/>
          </p:nvSpPr>
          <p:spPr bwMode="auto">
            <a:xfrm>
              <a:off x="6980819" y="1886604"/>
              <a:ext cx="3049789" cy="30497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" name="Oval 37"/>
            <p:cNvSpPr>
              <a:spLocks noChangeArrowheads="1"/>
            </p:cNvSpPr>
            <p:nvPr/>
          </p:nvSpPr>
          <p:spPr bwMode="auto">
            <a:xfrm>
              <a:off x="7521210" y="2423889"/>
              <a:ext cx="1972114" cy="1975220"/>
            </a:xfrm>
            <a:prstGeom prst="ellipse">
              <a:avLst/>
            </a:prstGeom>
            <a:solidFill>
              <a:schemeClr val="bg1">
                <a:lumMod val="90000"/>
                <a:lumOff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" name="Oval 38"/>
            <p:cNvSpPr>
              <a:spLocks noChangeArrowheads="1"/>
            </p:cNvSpPr>
            <p:nvPr/>
          </p:nvSpPr>
          <p:spPr bwMode="auto">
            <a:xfrm>
              <a:off x="8058494" y="2961174"/>
              <a:ext cx="897545" cy="89754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cs typeface="+mn-ea"/>
                <a:sym typeface="+mn-lt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948753">
              <a:off x="7102180" y="1750406"/>
              <a:ext cx="3866010" cy="2421537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8505714" y="1280994"/>
              <a:ext cx="2164667" cy="2167773"/>
              <a:chOff x="8505714" y="1280994"/>
              <a:chExt cx="2164667" cy="2167773"/>
            </a:xfrm>
          </p:grpSpPr>
          <p:sp>
            <p:nvSpPr>
              <p:cNvPr id="8" name="Freeform 39"/>
              <p:cNvSpPr/>
              <p:nvPr/>
            </p:nvSpPr>
            <p:spPr bwMode="auto">
              <a:xfrm>
                <a:off x="8505714" y="1280994"/>
                <a:ext cx="2164667" cy="2167773"/>
              </a:xfrm>
              <a:custGeom>
                <a:avLst/>
                <a:gdLst>
                  <a:gd name="T0" fmla="*/ 593 w 697"/>
                  <a:gd name="T1" fmla="*/ 254 h 698"/>
                  <a:gd name="T2" fmla="*/ 697 w 697"/>
                  <a:gd name="T3" fmla="*/ 150 h 698"/>
                  <a:gd name="T4" fmla="*/ 581 w 697"/>
                  <a:gd name="T5" fmla="*/ 119 h 698"/>
                  <a:gd name="T6" fmla="*/ 548 w 697"/>
                  <a:gd name="T7" fmla="*/ 0 h 698"/>
                  <a:gd name="T8" fmla="*/ 444 w 697"/>
                  <a:gd name="T9" fmla="*/ 105 h 698"/>
                  <a:gd name="T10" fmla="*/ 470 w 697"/>
                  <a:gd name="T11" fmla="*/ 202 h 698"/>
                  <a:gd name="T12" fmla="*/ 116 w 697"/>
                  <a:gd name="T13" fmla="*/ 555 h 698"/>
                  <a:gd name="T14" fmla="*/ 67 w 697"/>
                  <a:gd name="T15" fmla="*/ 456 h 698"/>
                  <a:gd name="T16" fmla="*/ 33 w 697"/>
                  <a:gd name="T17" fmla="*/ 577 h 698"/>
                  <a:gd name="T18" fmla="*/ 0 w 697"/>
                  <a:gd name="T19" fmla="*/ 698 h 698"/>
                  <a:gd name="T20" fmla="*/ 124 w 697"/>
                  <a:gd name="T21" fmla="*/ 667 h 698"/>
                  <a:gd name="T22" fmla="*/ 244 w 697"/>
                  <a:gd name="T23" fmla="*/ 634 h 698"/>
                  <a:gd name="T24" fmla="*/ 145 w 697"/>
                  <a:gd name="T25" fmla="*/ 584 h 698"/>
                  <a:gd name="T26" fmla="*/ 498 w 697"/>
                  <a:gd name="T27" fmla="*/ 228 h 698"/>
                  <a:gd name="T28" fmla="*/ 593 w 697"/>
                  <a:gd name="T29" fmla="*/ 254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97" h="698">
                    <a:moveTo>
                      <a:pt x="593" y="254"/>
                    </a:moveTo>
                    <a:lnTo>
                      <a:pt x="697" y="150"/>
                    </a:lnTo>
                    <a:lnTo>
                      <a:pt x="581" y="119"/>
                    </a:lnTo>
                    <a:lnTo>
                      <a:pt x="548" y="0"/>
                    </a:lnTo>
                    <a:lnTo>
                      <a:pt x="444" y="105"/>
                    </a:lnTo>
                    <a:lnTo>
                      <a:pt x="470" y="202"/>
                    </a:lnTo>
                    <a:lnTo>
                      <a:pt x="116" y="555"/>
                    </a:lnTo>
                    <a:lnTo>
                      <a:pt x="67" y="456"/>
                    </a:lnTo>
                    <a:lnTo>
                      <a:pt x="33" y="577"/>
                    </a:lnTo>
                    <a:lnTo>
                      <a:pt x="0" y="698"/>
                    </a:lnTo>
                    <a:lnTo>
                      <a:pt x="124" y="667"/>
                    </a:lnTo>
                    <a:lnTo>
                      <a:pt x="244" y="634"/>
                    </a:lnTo>
                    <a:lnTo>
                      <a:pt x="145" y="584"/>
                    </a:lnTo>
                    <a:lnTo>
                      <a:pt x="498" y="228"/>
                    </a:lnTo>
                    <a:lnTo>
                      <a:pt x="593" y="25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9" name="Freeform 40"/>
              <p:cNvSpPr/>
              <p:nvPr/>
            </p:nvSpPr>
            <p:spPr bwMode="auto">
              <a:xfrm>
                <a:off x="8505714" y="1280994"/>
                <a:ext cx="1804407" cy="2167773"/>
              </a:xfrm>
              <a:custGeom>
                <a:avLst/>
                <a:gdLst>
                  <a:gd name="T0" fmla="*/ 581 w 581"/>
                  <a:gd name="T1" fmla="*/ 119 h 698"/>
                  <a:gd name="T2" fmla="*/ 548 w 581"/>
                  <a:gd name="T3" fmla="*/ 0 h 698"/>
                  <a:gd name="T4" fmla="*/ 444 w 581"/>
                  <a:gd name="T5" fmla="*/ 105 h 698"/>
                  <a:gd name="T6" fmla="*/ 470 w 581"/>
                  <a:gd name="T7" fmla="*/ 202 h 698"/>
                  <a:gd name="T8" fmla="*/ 116 w 581"/>
                  <a:gd name="T9" fmla="*/ 555 h 698"/>
                  <a:gd name="T10" fmla="*/ 67 w 581"/>
                  <a:gd name="T11" fmla="*/ 456 h 698"/>
                  <a:gd name="T12" fmla="*/ 33 w 581"/>
                  <a:gd name="T13" fmla="*/ 577 h 698"/>
                  <a:gd name="T14" fmla="*/ 0 w 581"/>
                  <a:gd name="T15" fmla="*/ 698 h 698"/>
                  <a:gd name="T16" fmla="*/ 581 w 581"/>
                  <a:gd name="T17" fmla="*/ 119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1" h="698">
                    <a:moveTo>
                      <a:pt x="581" y="119"/>
                    </a:moveTo>
                    <a:lnTo>
                      <a:pt x="548" y="0"/>
                    </a:lnTo>
                    <a:lnTo>
                      <a:pt x="444" y="105"/>
                    </a:lnTo>
                    <a:lnTo>
                      <a:pt x="470" y="202"/>
                    </a:lnTo>
                    <a:lnTo>
                      <a:pt x="116" y="555"/>
                    </a:lnTo>
                    <a:lnTo>
                      <a:pt x="67" y="456"/>
                    </a:lnTo>
                    <a:lnTo>
                      <a:pt x="33" y="577"/>
                    </a:lnTo>
                    <a:lnTo>
                      <a:pt x="0" y="698"/>
                    </a:lnTo>
                    <a:lnTo>
                      <a:pt x="581" y="11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7" name="Group 1"/>
          <p:cNvGrpSpPr/>
          <p:nvPr/>
        </p:nvGrpSpPr>
        <p:grpSpPr>
          <a:xfrm>
            <a:off x="468948" y="2492717"/>
            <a:ext cx="5334494" cy="3058451"/>
            <a:chOff x="5014327" y="1808768"/>
            <a:chExt cx="4445411" cy="2548709"/>
          </a:xfrm>
        </p:grpSpPr>
        <p:sp>
          <p:nvSpPr>
            <p:cNvPr id="29" name="TextBox 43"/>
            <p:cNvSpPr txBox="1"/>
            <p:nvPr/>
          </p:nvSpPr>
          <p:spPr>
            <a:xfrm>
              <a:off x="5014327" y="1808768"/>
              <a:ext cx="2474081" cy="4360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2"/>
                  </a:solidFill>
                  <a:cs typeface="+mn-ea"/>
                  <a:sym typeface="+mn-lt"/>
                </a:rPr>
                <a:t>您的标题</a:t>
              </a:r>
              <a:endParaRPr lang="ru-RU" sz="2800" b="1" dirty="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0" name="TextBox 44"/>
            <p:cNvSpPr txBox="1"/>
            <p:nvPr/>
          </p:nvSpPr>
          <p:spPr>
            <a:xfrm>
              <a:off x="5014327" y="2341541"/>
              <a:ext cx="4445411" cy="2015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solidFill>
                    <a:schemeClr val="bg2"/>
                  </a:solidFill>
                  <a:cs typeface="+mn-ea"/>
                  <a:sym typeface="+mn-lt"/>
                </a:rPr>
                <a:t>   单击此处添加您的内容。建议您在展示时采用微软雅黑字体。本模板所有图形线条及相应素材均可自由编辑、改色、替换。更多作品请在稻壳儿搜索：</a:t>
              </a:r>
              <a:r>
                <a:rPr lang="en-US" dirty="0">
                  <a:solidFill>
                    <a:schemeClr val="bg2"/>
                  </a:solidFill>
                  <a:cs typeface="+mn-ea"/>
                  <a:sym typeface="+mn-lt"/>
                </a:rPr>
                <a:t>Alan。</a:t>
              </a:r>
              <a:r>
                <a:rPr lang="zh-CN" altLang="en-US" dirty="0">
                  <a:solidFill>
                    <a:schemeClr val="bg2"/>
                  </a:solidFill>
                  <a:cs typeface="+mn-ea"/>
                  <a:sym typeface="+mn-lt"/>
                </a:rPr>
                <a:t>单击此处添加您的内容。建议您在展示时采用微软雅黑字体。本模板所有图形线条及相应素材均可自由编辑、改色、替换。更多作品请在稻壳儿搜索：</a:t>
              </a:r>
              <a:r>
                <a:rPr lang="en-US" dirty="0">
                  <a:solidFill>
                    <a:schemeClr val="bg2"/>
                  </a:solidFill>
                  <a:cs typeface="+mn-ea"/>
                  <a:sym typeface="+mn-lt"/>
                </a:rPr>
                <a:t>Alan。</a:t>
              </a:r>
              <a:endParaRPr lang="ru-RU" dirty="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2" name="矩形 1"/>
          <p:cNvSpPr/>
          <p:nvPr/>
        </p:nvSpPr>
        <p:spPr>
          <a:xfrm>
            <a:off x="0" y="2699657"/>
            <a:ext cx="435429" cy="1625600"/>
          </a:xfrm>
          <a:prstGeom prst="rect">
            <a:avLst/>
          </a:prstGeom>
          <a:solidFill>
            <a:srgbClr val="FC3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弦形 2"/>
          <p:cNvSpPr/>
          <p:nvPr/>
        </p:nvSpPr>
        <p:spPr>
          <a:xfrm rot="12105947">
            <a:off x="54187" y="2607586"/>
            <a:ext cx="1650476" cy="1774156"/>
          </a:xfrm>
          <a:prstGeom prst="chord">
            <a:avLst/>
          </a:prstGeom>
          <a:solidFill>
            <a:srgbClr val="FC4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2439742" y="2334310"/>
            <a:ext cx="10373713" cy="2472406"/>
            <a:chOff x="1027130" y="1615085"/>
            <a:chExt cx="10373713" cy="2472406"/>
          </a:xfrm>
        </p:grpSpPr>
        <p:sp>
          <p:nvSpPr>
            <p:cNvPr id="6" name="文本框 5"/>
            <p:cNvSpPr txBox="1"/>
            <p:nvPr/>
          </p:nvSpPr>
          <p:spPr>
            <a:xfrm>
              <a:off x="1027131" y="1615085"/>
              <a:ext cx="1037371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9600">
                  <a:ln w="28575" cap="rnd">
                    <a:solidFill>
                      <a:schemeClr val="bg1"/>
                    </a:solidFill>
                  </a:ln>
                  <a:blipFill dpi="0" rotWithShape="1">
                    <a:blip r:embed="rId2"/>
                    <a:srcRect/>
                    <a:tile tx="-1270000" ty="-3079750" sx="100000" sy="100000" flip="xy" algn="tl"/>
                  </a:blipFill>
                  <a:latin typeface="华康海报体W12(P)" panose="040B0C00000000000000" pitchFamily="82" charset="-122"/>
                  <a:ea typeface="华康海报体W12(P)" panose="040B0C00000000000000" pitchFamily="82" charset="-122"/>
                </a:defRPr>
              </a:lvl1pPr>
            </a:lstStyle>
            <a:p>
              <a:r>
                <a:rPr lang="zh-CN" altLang="en-US" sz="8000" dirty="0">
                  <a:ln w="28575" cap="rnd">
                    <a:noFill/>
                  </a:ln>
                  <a:solidFill>
                    <a:schemeClr val="bg1"/>
                  </a:solidFill>
                  <a:latin typeface="造字工房朗倩（非商用）常规体" pitchFamily="50" charset="-122"/>
                  <a:ea typeface="造字工房朗倩（非商用）常规体" pitchFamily="50" charset="-122"/>
                </a:rPr>
                <a:t>感谢老师们的指导</a:t>
              </a:r>
              <a:endParaRPr lang="zh-CN" altLang="en-US" sz="8000" dirty="0">
                <a:ln w="28575" cap="rnd">
                  <a:noFill/>
                </a:ln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027130" y="2969823"/>
              <a:ext cx="8232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dirty="0">
                  <a:solidFill>
                    <a:srgbClr val="D9D9D9"/>
                  </a:solidFill>
                </a:rPr>
                <a:t>THE PROFESSIONAL POWERPOINT TEMPLATE</a:t>
              </a:r>
              <a:endParaRPr lang="zh-CN" altLang="en-US" dirty="0">
                <a:solidFill>
                  <a:srgbClr val="D9D9D9"/>
                </a:solidFill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099701" y="3411725"/>
              <a:ext cx="6600825" cy="0"/>
            </a:xfrm>
            <a:prstGeom prst="line">
              <a:avLst/>
            </a:prstGeom>
            <a:ln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组合 8"/>
            <p:cNvGrpSpPr/>
            <p:nvPr/>
          </p:nvGrpSpPr>
          <p:grpSpPr>
            <a:xfrm>
              <a:off x="1716756" y="3567770"/>
              <a:ext cx="2002567" cy="461665"/>
              <a:chOff x="5386309" y="3641995"/>
              <a:chExt cx="2002567" cy="461665"/>
            </a:xfrm>
          </p:grpSpPr>
          <p:sp>
            <p:nvSpPr>
              <p:cNvPr id="13" name="Freeform 122"/>
              <p:cNvSpPr>
                <a:spLocks noEditPoints="1"/>
              </p:cNvSpPr>
              <p:nvPr/>
            </p:nvSpPr>
            <p:spPr bwMode="auto">
              <a:xfrm>
                <a:off x="5386309" y="3645487"/>
                <a:ext cx="482600" cy="371475"/>
              </a:xfrm>
              <a:custGeom>
                <a:avLst/>
                <a:gdLst>
                  <a:gd name="T0" fmla="*/ 73 w 152"/>
                  <a:gd name="T1" fmla="*/ 0 h 117"/>
                  <a:gd name="T2" fmla="*/ 73 w 152"/>
                  <a:gd name="T3" fmla="*/ 43 h 117"/>
                  <a:gd name="T4" fmla="*/ 152 w 152"/>
                  <a:gd name="T5" fmla="*/ 106 h 117"/>
                  <a:gd name="T6" fmla="*/ 0 w 152"/>
                  <a:gd name="T7" fmla="*/ 117 h 117"/>
                  <a:gd name="T8" fmla="*/ 26 w 152"/>
                  <a:gd name="T9" fmla="*/ 106 h 117"/>
                  <a:gd name="T10" fmla="*/ 25 w 152"/>
                  <a:gd name="T11" fmla="*/ 85 h 117"/>
                  <a:gd name="T12" fmla="*/ 31 w 152"/>
                  <a:gd name="T13" fmla="*/ 64 h 117"/>
                  <a:gd name="T14" fmla="*/ 72 w 152"/>
                  <a:gd name="T15" fmla="*/ 95 h 117"/>
                  <a:gd name="T16" fmla="*/ 116 w 152"/>
                  <a:gd name="T17" fmla="*/ 65 h 117"/>
                  <a:gd name="T18" fmla="*/ 122 w 152"/>
                  <a:gd name="T19" fmla="*/ 98 h 117"/>
                  <a:gd name="T20" fmla="*/ 152 w 152"/>
                  <a:gd name="T21" fmla="*/ 106 h 117"/>
                  <a:gd name="T22" fmla="*/ 45 w 152"/>
                  <a:gd name="T23" fmla="*/ 105 h 117"/>
                  <a:gd name="T24" fmla="*/ 44 w 152"/>
                  <a:gd name="T25" fmla="*/ 90 h 117"/>
                  <a:gd name="T26" fmla="*/ 42 w 152"/>
                  <a:gd name="T27" fmla="*/ 95 h 117"/>
                  <a:gd name="T28" fmla="*/ 42 w 152"/>
                  <a:gd name="T29" fmla="*/ 106 h 117"/>
                  <a:gd name="T30" fmla="*/ 105 w 152"/>
                  <a:gd name="T31" fmla="*/ 106 h 117"/>
                  <a:gd name="T32" fmla="*/ 105 w 152"/>
                  <a:gd name="T33" fmla="*/ 95 h 117"/>
                  <a:gd name="T34" fmla="*/ 102 w 152"/>
                  <a:gd name="T35" fmla="*/ 90 h 117"/>
                  <a:gd name="T36" fmla="*/ 102 w 152"/>
                  <a:gd name="T37" fmla="*/ 105 h 117"/>
                  <a:gd name="T38" fmla="*/ 105 w 152"/>
                  <a:gd name="T39" fmla="*/ 106 h 117"/>
                  <a:gd name="T40" fmla="*/ 71 w 152"/>
                  <a:gd name="T41" fmla="*/ 56 h 117"/>
                  <a:gd name="T42" fmla="*/ 72 w 152"/>
                  <a:gd name="T43" fmla="*/ 87 h 117"/>
                  <a:gd name="T44" fmla="*/ 74 w 152"/>
                  <a:gd name="T45" fmla="*/ 56 h 117"/>
                  <a:gd name="T46" fmla="*/ 62 w 152"/>
                  <a:gd name="T47" fmla="*/ 49 h 117"/>
                  <a:gd name="T48" fmla="*/ 145 w 152"/>
                  <a:gd name="T49" fmla="*/ 80 h 117"/>
                  <a:gd name="T50" fmla="*/ 141 w 152"/>
                  <a:gd name="T51" fmla="*/ 58 h 117"/>
                  <a:gd name="T52" fmla="*/ 140 w 152"/>
                  <a:gd name="T53" fmla="*/ 65 h 117"/>
                  <a:gd name="T54" fmla="*/ 139 w 152"/>
                  <a:gd name="T55" fmla="*/ 57 h 117"/>
                  <a:gd name="T56" fmla="*/ 135 w 152"/>
                  <a:gd name="T57" fmla="*/ 57 h 117"/>
                  <a:gd name="T58" fmla="*/ 135 w 152"/>
                  <a:gd name="T59" fmla="*/ 65 h 117"/>
                  <a:gd name="T60" fmla="*/ 134 w 152"/>
                  <a:gd name="T61" fmla="*/ 58 h 117"/>
                  <a:gd name="T62" fmla="*/ 130 w 152"/>
                  <a:gd name="T63" fmla="*/ 80 h 117"/>
                  <a:gd name="T64" fmla="*/ 135 w 152"/>
                  <a:gd name="T65" fmla="*/ 93 h 117"/>
                  <a:gd name="T66" fmla="*/ 132 w 152"/>
                  <a:gd name="T67" fmla="*/ 102 h 117"/>
                  <a:gd name="T68" fmla="*/ 132 w 152"/>
                  <a:gd name="T69" fmla="*/ 106 h 117"/>
                  <a:gd name="T70" fmla="*/ 144 w 152"/>
                  <a:gd name="T71" fmla="*/ 104 h 117"/>
                  <a:gd name="T72" fmla="*/ 139 w 152"/>
                  <a:gd name="T73" fmla="*/ 102 h 117"/>
                  <a:gd name="T74" fmla="*/ 146 w 152"/>
                  <a:gd name="T75" fmla="*/ 89 h 117"/>
                  <a:gd name="T76" fmla="*/ 149 w 152"/>
                  <a:gd name="T77" fmla="*/ 79 h 117"/>
                  <a:gd name="T78" fmla="*/ 146 w 152"/>
                  <a:gd name="T79" fmla="*/ 79 h 117"/>
                  <a:gd name="T80" fmla="*/ 144 w 152"/>
                  <a:gd name="T81" fmla="*/ 87 h 117"/>
                  <a:gd name="T82" fmla="*/ 131 w 152"/>
                  <a:gd name="T83" fmla="*/ 88 h 117"/>
                  <a:gd name="T84" fmla="*/ 128 w 152"/>
                  <a:gd name="T85" fmla="*/ 79 h 117"/>
                  <a:gd name="T86" fmla="*/ 128 w 152"/>
                  <a:gd name="T87" fmla="*/ 79 h 117"/>
                  <a:gd name="T88" fmla="*/ 127 w 152"/>
                  <a:gd name="T89" fmla="*/ 77 h 117"/>
                  <a:gd name="T90" fmla="*/ 125 w 152"/>
                  <a:gd name="T91" fmla="*/ 79 h 117"/>
                  <a:gd name="T92" fmla="*/ 125 w 152"/>
                  <a:gd name="T93" fmla="*/ 79 h 117"/>
                  <a:gd name="T94" fmla="*/ 125 w 152"/>
                  <a:gd name="T95" fmla="*/ 81 h 117"/>
                  <a:gd name="T96" fmla="*/ 135 w 152"/>
                  <a:gd name="T97" fmla="*/ 93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2" h="117">
                    <a:moveTo>
                      <a:pt x="53" y="22"/>
                    </a:moveTo>
                    <a:cubicBezTo>
                      <a:pt x="53" y="10"/>
                      <a:pt x="62" y="0"/>
                      <a:pt x="73" y="0"/>
                    </a:cubicBezTo>
                    <a:cubicBezTo>
                      <a:pt x="85" y="0"/>
                      <a:pt x="94" y="10"/>
                      <a:pt x="94" y="22"/>
                    </a:cubicBezTo>
                    <a:cubicBezTo>
                      <a:pt x="94" y="34"/>
                      <a:pt x="85" y="43"/>
                      <a:pt x="73" y="43"/>
                    </a:cubicBezTo>
                    <a:cubicBezTo>
                      <a:pt x="62" y="43"/>
                      <a:pt x="53" y="34"/>
                      <a:pt x="53" y="22"/>
                    </a:cubicBezTo>
                    <a:close/>
                    <a:moveTo>
                      <a:pt x="152" y="106"/>
                    </a:moveTo>
                    <a:cubicBezTo>
                      <a:pt x="152" y="117"/>
                      <a:pt x="152" y="117"/>
                      <a:pt x="152" y="117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26" y="106"/>
                      <a:pt x="26" y="106"/>
                      <a:pt x="26" y="106"/>
                    </a:cubicBezTo>
                    <a:cubicBezTo>
                      <a:pt x="26" y="103"/>
                      <a:pt x="25" y="101"/>
                      <a:pt x="25" y="98"/>
                    </a:cubicBezTo>
                    <a:cubicBezTo>
                      <a:pt x="25" y="94"/>
                      <a:pt x="25" y="89"/>
                      <a:pt x="25" y="85"/>
                    </a:cubicBezTo>
                    <a:cubicBezTo>
                      <a:pt x="26" y="78"/>
                      <a:pt x="27" y="71"/>
                      <a:pt x="31" y="65"/>
                    </a:cubicBezTo>
                    <a:cubicBezTo>
                      <a:pt x="31" y="64"/>
                      <a:pt x="31" y="64"/>
                      <a:pt x="31" y="64"/>
                    </a:cubicBezTo>
                    <a:cubicBezTo>
                      <a:pt x="32" y="63"/>
                      <a:pt x="37" y="53"/>
                      <a:pt x="53" y="50"/>
                    </a:cubicBezTo>
                    <a:cubicBezTo>
                      <a:pt x="72" y="95"/>
                      <a:pt x="72" y="95"/>
                      <a:pt x="72" y="95"/>
                    </a:cubicBezTo>
                    <a:cubicBezTo>
                      <a:pt x="94" y="50"/>
                      <a:pt x="94" y="50"/>
                      <a:pt x="94" y="50"/>
                    </a:cubicBezTo>
                    <a:cubicBezTo>
                      <a:pt x="101" y="52"/>
                      <a:pt x="112" y="58"/>
                      <a:pt x="116" y="65"/>
                    </a:cubicBezTo>
                    <a:cubicBezTo>
                      <a:pt x="120" y="71"/>
                      <a:pt x="121" y="78"/>
                      <a:pt x="121" y="85"/>
                    </a:cubicBezTo>
                    <a:cubicBezTo>
                      <a:pt x="122" y="89"/>
                      <a:pt x="122" y="94"/>
                      <a:pt x="122" y="98"/>
                    </a:cubicBezTo>
                    <a:cubicBezTo>
                      <a:pt x="121" y="101"/>
                      <a:pt x="121" y="103"/>
                      <a:pt x="121" y="106"/>
                    </a:cubicBezTo>
                    <a:lnTo>
                      <a:pt x="152" y="106"/>
                    </a:lnTo>
                    <a:close/>
                    <a:moveTo>
                      <a:pt x="45" y="106"/>
                    </a:moveTo>
                    <a:cubicBezTo>
                      <a:pt x="45" y="106"/>
                      <a:pt x="45" y="106"/>
                      <a:pt x="45" y="105"/>
                    </a:cubicBezTo>
                    <a:cubicBezTo>
                      <a:pt x="45" y="102"/>
                      <a:pt x="45" y="98"/>
                      <a:pt x="45" y="94"/>
                    </a:cubicBezTo>
                    <a:cubicBezTo>
                      <a:pt x="45" y="93"/>
                      <a:pt x="45" y="91"/>
                      <a:pt x="44" y="90"/>
                    </a:cubicBezTo>
                    <a:cubicBezTo>
                      <a:pt x="43" y="89"/>
                      <a:pt x="43" y="90"/>
                      <a:pt x="42" y="91"/>
                    </a:cubicBezTo>
                    <a:cubicBezTo>
                      <a:pt x="42" y="92"/>
                      <a:pt x="42" y="94"/>
                      <a:pt x="42" y="95"/>
                    </a:cubicBezTo>
                    <a:cubicBezTo>
                      <a:pt x="42" y="96"/>
                      <a:pt x="42" y="98"/>
                      <a:pt x="42" y="100"/>
                    </a:cubicBezTo>
                    <a:cubicBezTo>
                      <a:pt x="42" y="100"/>
                      <a:pt x="42" y="103"/>
                      <a:pt x="42" y="106"/>
                    </a:cubicBezTo>
                    <a:lnTo>
                      <a:pt x="45" y="106"/>
                    </a:lnTo>
                    <a:close/>
                    <a:moveTo>
                      <a:pt x="105" y="106"/>
                    </a:moveTo>
                    <a:cubicBezTo>
                      <a:pt x="105" y="103"/>
                      <a:pt x="105" y="100"/>
                      <a:pt x="105" y="100"/>
                    </a:cubicBezTo>
                    <a:cubicBezTo>
                      <a:pt x="105" y="98"/>
                      <a:pt x="105" y="96"/>
                      <a:pt x="105" y="95"/>
                    </a:cubicBezTo>
                    <a:cubicBezTo>
                      <a:pt x="105" y="94"/>
                      <a:pt x="105" y="92"/>
                      <a:pt x="105" y="91"/>
                    </a:cubicBezTo>
                    <a:cubicBezTo>
                      <a:pt x="104" y="90"/>
                      <a:pt x="103" y="89"/>
                      <a:pt x="102" y="90"/>
                    </a:cubicBezTo>
                    <a:cubicBezTo>
                      <a:pt x="102" y="91"/>
                      <a:pt x="102" y="93"/>
                      <a:pt x="102" y="94"/>
                    </a:cubicBezTo>
                    <a:cubicBezTo>
                      <a:pt x="102" y="98"/>
                      <a:pt x="102" y="102"/>
                      <a:pt x="102" y="105"/>
                    </a:cubicBezTo>
                    <a:cubicBezTo>
                      <a:pt x="102" y="106"/>
                      <a:pt x="102" y="106"/>
                      <a:pt x="102" y="106"/>
                    </a:cubicBezTo>
                    <a:lnTo>
                      <a:pt x="105" y="106"/>
                    </a:lnTo>
                    <a:close/>
                    <a:moveTo>
                      <a:pt x="62" y="49"/>
                    </a:moveTo>
                    <a:cubicBezTo>
                      <a:pt x="71" y="56"/>
                      <a:pt x="71" y="56"/>
                      <a:pt x="71" y="56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72" y="87"/>
                      <a:pt x="72" y="87"/>
                      <a:pt x="72" y="87"/>
                    </a:cubicBezTo>
                    <a:cubicBezTo>
                      <a:pt x="80" y="71"/>
                      <a:pt x="80" y="71"/>
                      <a:pt x="80" y="71"/>
                    </a:cubicBezTo>
                    <a:cubicBezTo>
                      <a:pt x="74" y="56"/>
                      <a:pt x="74" y="56"/>
                      <a:pt x="74" y="56"/>
                    </a:cubicBezTo>
                    <a:cubicBezTo>
                      <a:pt x="83" y="49"/>
                      <a:pt x="83" y="49"/>
                      <a:pt x="83" y="49"/>
                    </a:cubicBezTo>
                    <a:lnTo>
                      <a:pt x="62" y="49"/>
                    </a:lnTo>
                    <a:close/>
                    <a:moveTo>
                      <a:pt x="137" y="88"/>
                    </a:moveTo>
                    <a:cubicBezTo>
                      <a:pt x="141" y="88"/>
                      <a:pt x="145" y="84"/>
                      <a:pt x="145" y="80"/>
                    </a:cubicBezTo>
                    <a:cubicBezTo>
                      <a:pt x="145" y="64"/>
                      <a:pt x="145" y="64"/>
                      <a:pt x="145" y="64"/>
                    </a:cubicBezTo>
                    <a:cubicBezTo>
                      <a:pt x="145" y="61"/>
                      <a:pt x="143" y="59"/>
                      <a:pt x="141" y="58"/>
                    </a:cubicBezTo>
                    <a:cubicBezTo>
                      <a:pt x="141" y="64"/>
                      <a:pt x="141" y="64"/>
                      <a:pt x="141" y="64"/>
                    </a:cubicBezTo>
                    <a:cubicBezTo>
                      <a:pt x="141" y="64"/>
                      <a:pt x="140" y="65"/>
                      <a:pt x="140" y="65"/>
                    </a:cubicBezTo>
                    <a:cubicBezTo>
                      <a:pt x="139" y="65"/>
                      <a:pt x="139" y="64"/>
                      <a:pt x="139" y="64"/>
                    </a:cubicBezTo>
                    <a:cubicBezTo>
                      <a:pt x="139" y="57"/>
                      <a:pt x="139" y="57"/>
                      <a:pt x="139" y="57"/>
                    </a:cubicBezTo>
                    <a:cubicBezTo>
                      <a:pt x="138" y="57"/>
                      <a:pt x="138" y="57"/>
                      <a:pt x="137" y="57"/>
                    </a:cubicBezTo>
                    <a:cubicBezTo>
                      <a:pt x="137" y="57"/>
                      <a:pt x="136" y="57"/>
                      <a:pt x="135" y="57"/>
                    </a:cubicBezTo>
                    <a:cubicBezTo>
                      <a:pt x="135" y="64"/>
                      <a:pt x="135" y="64"/>
                      <a:pt x="135" y="64"/>
                    </a:cubicBezTo>
                    <a:cubicBezTo>
                      <a:pt x="135" y="64"/>
                      <a:pt x="135" y="65"/>
                      <a:pt x="135" y="65"/>
                    </a:cubicBezTo>
                    <a:cubicBezTo>
                      <a:pt x="134" y="65"/>
                      <a:pt x="134" y="64"/>
                      <a:pt x="134" y="64"/>
                    </a:cubicBezTo>
                    <a:cubicBezTo>
                      <a:pt x="134" y="58"/>
                      <a:pt x="134" y="58"/>
                      <a:pt x="134" y="58"/>
                    </a:cubicBezTo>
                    <a:cubicBezTo>
                      <a:pt x="131" y="59"/>
                      <a:pt x="130" y="61"/>
                      <a:pt x="130" y="64"/>
                    </a:cubicBezTo>
                    <a:cubicBezTo>
                      <a:pt x="130" y="80"/>
                      <a:pt x="130" y="80"/>
                      <a:pt x="130" y="80"/>
                    </a:cubicBezTo>
                    <a:cubicBezTo>
                      <a:pt x="130" y="84"/>
                      <a:pt x="133" y="88"/>
                      <a:pt x="137" y="88"/>
                    </a:cubicBezTo>
                    <a:close/>
                    <a:moveTo>
                      <a:pt x="135" y="93"/>
                    </a:moveTo>
                    <a:cubicBezTo>
                      <a:pt x="135" y="102"/>
                      <a:pt x="135" y="102"/>
                      <a:pt x="135" y="102"/>
                    </a:cubicBezTo>
                    <a:cubicBezTo>
                      <a:pt x="132" y="102"/>
                      <a:pt x="132" y="102"/>
                      <a:pt x="132" y="102"/>
                    </a:cubicBezTo>
                    <a:cubicBezTo>
                      <a:pt x="130" y="102"/>
                      <a:pt x="130" y="103"/>
                      <a:pt x="130" y="104"/>
                    </a:cubicBezTo>
                    <a:cubicBezTo>
                      <a:pt x="130" y="105"/>
                      <a:pt x="130" y="106"/>
                      <a:pt x="132" y="106"/>
                    </a:cubicBezTo>
                    <a:cubicBezTo>
                      <a:pt x="143" y="106"/>
                      <a:pt x="143" y="106"/>
                      <a:pt x="143" y="106"/>
                    </a:cubicBezTo>
                    <a:cubicBezTo>
                      <a:pt x="144" y="106"/>
                      <a:pt x="144" y="105"/>
                      <a:pt x="144" y="104"/>
                    </a:cubicBezTo>
                    <a:cubicBezTo>
                      <a:pt x="144" y="103"/>
                      <a:pt x="144" y="102"/>
                      <a:pt x="143" y="102"/>
                    </a:cubicBezTo>
                    <a:cubicBezTo>
                      <a:pt x="139" y="102"/>
                      <a:pt x="139" y="102"/>
                      <a:pt x="139" y="102"/>
                    </a:cubicBezTo>
                    <a:cubicBezTo>
                      <a:pt x="139" y="93"/>
                      <a:pt x="139" y="93"/>
                      <a:pt x="139" y="93"/>
                    </a:cubicBezTo>
                    <a:cubicBezTo>
                      <a:pt x="142" y="92"/>
                      <a:pt x="144" y="91"/>
                      <a:pt x="146" y="89"/>
                    </a:cubicBezTo>
                    <a:cubicBezTo>
                      <a:pt x="148" y="87"/>
                      <a:pt x="149" y="83"/>
                      <a:pt x="149" y="80"/>
                    </a:cubicBezTo>
                    <a:cubicBezTo>
                      <a:pt x="149" y="79"/>
                      <a:pt x="149" y="79"/>
                      <a:pt x="149" y="79"/>
                    </a:cubicBezTo>
                    <a:cubicBezTo>
                      <a:pt x="149" y="78"/>
                      <a:pt x="149" y="78"/>
                      <a:pt x="148" y="78"/>
                    </a:cubicBezTo>
                    <a:cubicBezTo>
                      <a:pt x="147" y="78"/>
                      <a:pt x="146" y="78"/>
                      <a:pt x="146" y="79"/>
                    </a:cubicBezTo>
                    <a:cubicBezTo>
                      <a:pt x="146" y="79"/>
                      <a:pt x="146" y="79"/>
                      <a:pt x="146" y="80"/>
                    </a:cubicBezTo>
                    <a:cubicBezTo>
                      <a:pt x="146" y="83"/>
                      <a:pt x="145" y="86"/>
                      <a:pt x="144" y="87"/>
                    </a:cubicBezTo>
                    <a:cubicBezTo>
                      <a:pt x="142" y="89"/>
                      <a:pt x="140" y="90"/>
                      <a:pt x="137" y="90"/>
                    </a:cubicBezTo>
                    <a:cubicBezTo>
                      <a:pt x="135" y="90"/>
                      <a:pt x="133" y="89"/>
                      <a:pt x="131" y="88"/>
                    </a:cubicBezTo>
                    <a:cubicBezTo>
                      <a:pt x="129" y="86"/>
                      <a:pt x="128" y="84"/>
                      <a:pt x="128" y="81"/>
                    </a:cubicBezTo>
                    <a:cubicBezTo>
                      <a:pt x="128" y="80"/>
                      <a:pt x="128" y="80"/>
                      <a:pt x="128" y="79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8" y="78"/>
                      <a:pt x="128" y="77"/>
                      <a:pt x="127" y="77"/>
                    </a:cubicBezTo>
                    <a:cubicBezTo>
                      <a:pt x="126" y="77"/>
                      <a:pt x="125" y="78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80"/>
                      <a:pt x="125" y="80"/>
                      <a:pt x="125" y="81"/>
                    </a:cubicBezTo>
                    <a:cubicBezTo>
                      <a:pt x="125" y="85"/>
                      <a:pt x="127" y="88"/>
                      <a:pt x="129" y="90"/>
                    </a:cubicBezTo>
                    <a:cubicBezTo>
                      <a:pt x="131" y="91"/>
                      <a:pt x="133" y="92"/>
                      <a:pt x="135" y="93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5868909" y="3641995"/>
                <a:ext cx="15199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>
                    <a:solidFill>
                      <a:srgbClr val="D9D9D9"/>
                    </a:solidFill>
                  </a:rPr>
                  <a:t>   Alan</a:t>
                </a:r>
                <a:endParaRPr lang="zh-CN" altLang="en-US" sz="2400" dirty="0">
                  <a:solidFill>
                    <a:srgbClr val="D9D9D9"/>
                  </a:solidFill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4606110" y="3570695"/>
              <a:ext cx="2124575" cy="516796"/>
              <a:chOff x="5433934" y="4173604"/>
              <a:chExt cx="2124575" cy="516796"/>
            </a:xfrm>
          </p:grpSpPr>
          <p:sp>
            <p:nvSpPr>
              <p:cNvPr id="11" name="Freeform 139"/>
              <p:cNvSpPr>
                <a:spLocks noEditPoints="1"/>
              </p:cNvSpPr>
              <p:nvPr/>
            </p:nvSpPr>
            <p:spPr bwMode="auto">
              <a:xfrm>
                <a:off x="5433934" y="4173604"/>
                <a:ext cx="387350" cy="469900"/>
              </a:xfrm>
              <a:custGeom>
                <a:avLst/>
                <a:gdLst>
                  <a:gd name="T0" fmla="*/ 33 w 122"/>
                  <a:gd name="T1" fmla="*/ 29 h 148"/>
                  <a:gd name="T2" fmla="*/ 61 w 122"/>
                  <a:gd name="T3" fmla="*/ 0 h 148"/>
                  <a:gd name="T4" fmla="*/ 90 w 122"/>
                  <a:gd name="T5" fmla="*/ 29 h 148"/>
                  <a:gd name="T6" fmla="*/ 77 w 122"/>
                  <a:gd name="T7" fmla="*/ 39 h 148"/>
                  <a:gd name="T8" fmla="*/ 61 w 122"/>
                  <a:gd name="T9" fmla="*/ 43 h 148"/>
                  <a:gd name="T10" fmla="*/ 45 w 122"/>
                  <a:gd name="T11" fmla="*/ 39 h 148"/>
                  <a:gd name="T12" fmla="*/ 34 w 122"/>
                  <a:gd name="T13" fmla="*/ 43 h 148"/>
                  <a:gd name="T14" fmla="*/ 35 w 122"/>
                  <a:gd name="T15" fmla="*/ 42 h 148"/>
                  <a:gd name="T16" fmla="*/ 34 w 122"/>
                  <a:gd name="T17" fmla="*/ 42 h 148"/>
                  <a:gd name="T18" fmla="*/ 34 w 122"/>
                  <a:gd name="T19" fmla="*/ 43 h 148"/>
                  <a:gd name="T20" fmla="*/ 88 w 122"/>
                  <a:gd name="T21" fmla="*/ 42 h 148"/>
                  <a:gd name="T22" fmla="*/ 87 w 122"/>
                  <a:gd name="T23" fmla="*/ 42 h 148"/>
                  <a:gd name="T24" fmla="*/ 71 w 122"/>
                  <a:gd name="T25" fmla="*/ 55 h 148"/>
                  <a:gd name="T26" fmla="*/ 83 w 122"/>
                  <a:gd name="T27" fmla="*/ 44 h 148"/>
                  <a:gd name="T28" fmla="*/ 71 w 122"/>
                  <a:gd name="T29" fmla="*/ 55 h 148"/>
                  <a:gd name="T30" fmla="*/ 54 w 122"/>
                  <a:gd name="T31" fmla="*/ 46 h 148"/>
                  <a:gd name="T32" fmla="*/ 39 w 122"/>
                  <a:gd name="T33" fmla="*/ 55 h 148"/>
                  <a:gd name="T34" fmla="*/ 118 w 122"/>
                  <a:gd name="T35" fmla="*/ 139 h 148"/>
                  <a:gd name="T36" fmla="*/ 4 w 122"/>
                  <a:gd name="T37" fmla="*/ 139 h 148"/>
                  <a:gd name="T38" fmla="*/ 15 w 122"/>
                  <a:gd name="T39" fmla="*/ 102 h 148"/>
                  <a:gd name="T40" fmla="*/ 48 w 122"/>
                  <a:gd name="T41" fmla="*/ 110 h 148"/>
                  <a:gd name="T42" fmla="*/ 41 w 122"/>
                  <a:gd name="T43" fmla="*/ 87 h 148"/>
                  <a:gd name="T44" fmla="*/ 41 w 122"/>
                  <a:gd name="T45" fmla="*/ 79 h 148"/>
                  <a:gd name="T46" fmla="*/ 35 w 122"/>
                  <a:gd name="T47" fmla="*/ 64 h 148"/>
                  <a:gd name="T48" fmla="*/ 35 w 122"/>
                  <a:gd name="T49" fmla="*/ 64 h 148"/>
                  <a:gd name="T50" fmla="*/ 30 w 122"/>
                  <a:gd name="T51" fmla="*/ 60 h 148"/>
                  <a:gd name="T52" fmla="*/ 27 w 122"/>
                  <a:gd name="T53" fmla="*/ 46 h 148"/>
                  <a:gd name="T54" fmla="*/ 31 w 122"/>
                  <a:gd name="T55" fmla="*/ 43 h 148"/>
                  <a:gd name="T56" fmla="*/ 32 w 122"/>
                  <a:gd name="T57" fmla="*/ 44 h 148"/>
                  <a:gd name="T58" fmla="*/ 33 w 122"/>
                  <a:gd name="T59" fmla="*/ 46 h 148"/>
                  <a:gd name="T60" fmla="*/ 58 w 122"/>
                  <a:gd name="T61" fmla="*/ 50 h 148"/>
                  <a:gd name="T62" fmla="*/ 64 w 122"/>
                  <a:gd name="T63" fmla="*/ 50 h 148"/>
                  <a:gd name="T64" fmla="*/ 88 w 122"/>
                  <a:gd name="T65" fmla="*/ 46 h 148"/>
                  <a:gd name="T66" fmla="*/ 90 w 122"/>
                  <a:gd name="T67" fmla="*/ 44 h 148"/>
                  <a:gd name="T68" fmla="*/ 91 w 122"/>
                  <a:gd name="T69" fmla="*/ 43 h 148"/>
                  <a:gd name="T70" fmla="*/ 95 w 122"/>
                  <a:gd name="T71" fmla="*/ 46 h 148"/>
                  <a:gd name="T72" fmla="*/ 92 w 122"/>
                  <a:gd name="T73" fmla="*/ 60 h 148"/>
                  <a:gd name="T74" fmla="*/ 87 w 122"/>
                  <a:gd name="T75" fmla="*/ 64 h 148"/>
                  <a:gd name="T76" fmla="*/ 87 w 122"/>
                  <a:gd name="T77" fmla="*/ 64 h 148"/>
                  <a:gd name="T78" fmla="*/ 82 w 122"/>
                  <a:gd name="T79" fmla="*/ 79 h 148"/>
                  <a:gd name="T80" fmla="*/ 81 w 122"/>
                  <a:gd name="T81" fmla="*/ 87 h 148"/>
                  <a:gd name="T82" fmla="*/ 74 w 122"/>
                  <a:gd name="T83" fmla="*/ 110 h 148"/>
                  <a:gd name="T84" fmla="*/ 107 w 122"/>
                  <a:gd name="T85" fmla="*/ 102 h 148"/>
                  <a:gd name="T86" fmla="*/ 118 w 122"/>
                  <a:gd name="T87" fmla="*/ 139 h 148"/>
                  <a:gd name="T88" fmla="*/ 56 w 122"/>
                  <a:gd name="T89" fmla="*/ 116 h 148"/>
                  <a:gd name="T90" fmla="*/ 68 w 122"/>
                  <a:gd name="T91" fmla="*/ 110 h 148"/>
                  <a:gd name="T92" fmla="*/ 58 w 122"/>
                  <a:gd name="T93" fmla="*/ 104 h 148"/>
                  <a:gd name="T94" fmla="*/ 70 w 122"/>
                  <a:gd name="T95" fmla="*/ 139 h 148"/>
                  <a:gd name="T96" fmla="*/ 56 w 122"/>
                  <a:gd name="T97" fmla="*/ 120 h 148"/>
                  <a:gd name="T98" fmla="*/ 61 w 122"/>
                  <a:gd name="T99" fmla="*/ 14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2" h="148">
                    <a:moveTo>
                      <a:pt x="34" y="40"/>
                    </a:moveTo>
                    <a:cubicBezTo>
                      <a:pt x="33" y="36"/>
                      <a:pt x="33" y="32"/>
                      <a:pt x="33" y="29"/>
                    </a:cubicBezTo>
                    <a:cubicBezTo>
                      <a:pt x="33" y="13"/>
                      <a:pt x="45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77" y="0"/>
                      <a:pt x="90" y="13"/>
                      <a:pt x="90" y="29"/>
                    </a:cubicBezTo>
                    <a:cubicBezTo>
                      <a:pt x="90" y="32"/>
                      <a:pt x="89" y="36"/>
                      <a:pt x="89" y="40"/>
                    </a:cubicBezTo>
                    <a:cubicBezTo>
                      <a:pt x="84" y="39"/>
                      <a:pt x="81" y="39"/>
                      <a:pt x="77" y="39"/>
                    </a:cubicBezTo>
                    <a:cubicBezTo>
                      <a:pt x="75" y="39"/>
                      <a:pt x="71" y="40"/>
                      <a:pt x="69" y="40"/>
                    </a:cubicBezTo>
                    <a:cubicBezTo>
                      <a:pt x="67" y="41"/>
                      <a:pt x="63" y="43"/>
                      <a:pt x="61" y="43"/>
                    </a:cubicBezTo>
                    <a:cubicBezTo>
                      <a:pt x="59" y="43"/>
                      <a:pt x="55" y="41"/>
                      <a:pt x="52" y="40"/>
                    </a:cubicBezTo>
                    <a:cubicBezTo>
                      <a:pt x="50" y="40"/>
                      <a:pt x="47" y="39"/>
                      <a:pt x="45" y="39"/>
                    </a:cubicBezTo>
                    <a:cubicBezTo>
                      <a:pt x="41" y="39"/>
                      <a:pt x="37" y="39"/>
                      <a:pt x="34" y="40"/>
                    </a:cubicBezTo>
                    <a:close/>
                    <a:moveTo>
                      <a:pt x="34" y="43"/>
                    </a:move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5" y="43"/>
                      <a:pt x="35" y="42"/>
                    </a:cubicBezTo>
                    <a:cubicBezTo>
                      <a:pt x="35" y="42"/>
                      <a:pt x="34" y="41"/>
                      <a:pt x="34" y="41"/>
                    </a:cubicBezTo>
                    <a:cubicBezTo>
                      <a:pt x="34" y="41"/>
                      <a:pt x="34" y="41"/>
                      <a:pt x="34" y="42"/>
                    </a:cubicBezTo>
                    <a:cubicBezTo>
                      <a:pt x="34" y="42"/>
                      <a:pt x="34" y="42"/>
                      <a:pt x="34" y="43"/>
                    </a:cubicBezTo>
                    <a:cubicBezTo>
                      <a:pt x="34" y="43"/>
                      <a:pt x="34" y="43"/>
                      <a:pt x="34" y="43"/>
                    </a:cubicBezTo>
                    <a:close/>
                    <a:moveTo>
                      <a:pt x="88" y="43"/>
                    </a:moveTo>
                    <a:cubicBezTo>
                      <a:pt x="88" y="43"/>
                      <a:pt x="88" y="43"/>
                      <a:pt x="88" y="42"/>
                    </a:cubicBezTo>
                    <a:cubicBezTo>
                      <a:pt x="88" y="42"/>
                      <a:pt x="88" y="41"/>
                      <a:pt x="88" y="41"/>
                    </a:cubicBezTo>
                    <a:cubicBezTo>
                      <a:pt x="87" y="41"/>
                      <a:pt x="87" y="42"/>
                      <a:pt x="87" y="42"/>
                    </a:cubicBezTo>
                    <a:cubicBezTo>
                      <a:pt x="87" y="43"/>
                      <a:pt x="87" y="43"/>
                      <a:pt x="88" y="43"/>
                    </a:cubicBezTo>
                    <a:close/>
                    <a:moveTo>
                      <a:pt x="71" y="55"/>
                    </a:moveTo>
                    <a:cubicBezTo>
                      <a:pt x="74" y="57"/>
                      <a:pt x="81" y="56"/>
                      <a:pt x="83" y="55"/>
                    </a:cubicBezTo>
                    <a:cubicBezTo>
                      <a:pt x="84" y="53"/>
                      <a:pt x="86" y="47"/>
                      <a:pt x="83" y="44"/>
                    </a:cubicBezTo>
                    <a:cubicBezTo>
                      <a:pt x="81" y="41"/>
                      <a:pt x="68" y="43"/>
                      <a:pt x="67" y="46"/>
                    </a:cubicBezTo>
                    <a:cubicBezTo>
                      <a:pt x="67" y="50"/>
                      <a:pt x="68" y="53"/>
                      <a:pt x="71" y="55"/>
                    </a:cubicBezTo>
                    <a:close/>
                    <a:moveTo>
                      <a:pt x="50" y="55"/>
                    </a:moveTo>
                    <a:cubicBezTo>
                      <a:pt x="54" y="53"/>
                      <a:pt x="55" y="50"/>
                      <a:pt x="54" y="46"/>
                    </a:cubicBezTo>
                    <a:cubicBezTo>
                      <a:pt x="54" y="43"/>
                      <a:pt x="40" y="41"/>
                      <a:pt x="38" y="44"/>
                    </a:cubicBezTo>
                    <a:cubicBezTo>
                      <a:pt x="36" y="47"/>
                      <a:pt x="37" y="53"/>
                      <a:pt x="39" y="55"/>
                    </a:cubicBezTo>
                    <a:cubicBezTo>
                      <a:pt x="41" y="56"/>
                      <a:pt x="47" y="57"/>
                      <a:pt x="50" y="55"/>
                    </a:cubicBezTo>
                    <a:close/>
                    <a:moveTo>
                      <a:pt x="118" y="139"/>
                    </a:moveTo>
                    <a:cubicBezTo>
                      <a:pt x="115" y="143"/>
                      <a:pt x="117" y="148"/>
                      <a:pt x="61" y="148"/>
                    </a:cubicBezTo>
                    <a:cubicBezTo>
                      <a:pt x="5" y="148"/>
                      <a:pt x="7" y="143"/>
                      <a:pt x="4" y="139"/>
                    </a:cubicBezTo>
                    <a:cubicBezTo>
                      <a:pt x="0" y="133"/>
                      <a:pt x="2" y="112"/>
                      <a:pt x="7" y="108"/>
                    </a:cubicBezTo>
                    <a:cubicBezTo>
                      <a:pt x="9" y="106"/>
                      <a:pt x="11" y="104"/>
                      <a:pt x="15" y="102"/>
                    </a:cubicBezTo>
                    <a:cubicBezTo>
                      <a:pt x="21" y="99"/>
                      <a:pt x="30" y="96"/>
                      <a:pt x="35" y="93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56" y="99"/>
                      <a:pt x="56" y="99"/>
                      <a:pt x="56" y="99"/>
                    </a:cubicBezTo>
                    <a:cubicBezTo>
                      <a:pt x="41" y="87"/>
                      <a:pt x="41" y="87"/>
                      <a:pt x="41" y="87"/>
                    </a:cubicBezTo>
                    <a:cubicBezTo>
                      <a:pt x="41" y="86"/>
                      <a:pt x="42" y="84"/>
                      <a:pt x="41" y="82"/>
                    </a:cubicBezTo>
                    <a:cubicBezTo>
                      <a:pt x="41" y="81"/>
                      <a:pt x="41" y="80"/>
                      <a:pt x="41" y="79"/>
                    </a:cubicBezTo>
                    <a:cubicBezTo>
                      <a:pt x="39" y="75"/>
                      <a:pt x="37" y="70"/>
                      <a:pt x="36" y="64"/>
                    </a:cubicBezTo>
                    <a:cubicBezTo>
                      <a:pt x="36" y="64"/>
                      <a:pt x="35" y="64"/>
                      <a:pt x="35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4" y="64"/>
                      <a:pt x="34" y="64"/>
                      <a:pt x="33" y="64"/>
                    </a:cubicBezTo>
                    <a:cubicBezTo>
                      <a:pt x="31" y="64"/>
                      <a:pt x="30" y="60"/>
                      <a:pt x="30" y="60"/>
                    </a:cubicBezTo>
                    <a:cubicBezTo>
                      <a:pt x="30" y="60"/>
                      <a:pt x="28" y="54"/>
                      <a:pt x="28" y="52"/>
                    </a:cubicBezTo>
                    <a:cubicBezTo>
                      <a:pt x="28" y="51"/>
                      <a:pt x="27" y="49"/>
                      <a:pt x="27" y="46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4"/>
                      <a:pt x="32" y="44"/>
                    </a:cubicBezTo>
                    <a:cubicBezTo>
                      <a:pt x="33" y="45"/>
                      <a:pt x="33" y="45"/>
                      <a:pt x="33" y="45"/>
                    </a:cubicBezTo>
                    <a:cubicBezTo>
                      <a:pt x="33" y="45"/>
                      <a:pt x="33" y="45"/>
                      <a:pt x="33" y="46"/>
                    </a:cubicBezTo>
                    <a:cubicBezTo>
                      <a:pt x="34" y="56"/>
                      <a:pt x="36" y="58"/>
                      <a:pt x="44" y="59"/>
                    </a:cubicBezTo>
                    <a:cubicBezTo>
                      <a:pt x="52" y="59"/>
                      <a:pt x="57" y="54"/>
                      <a:pt x="58" y="50"/>
                    </a:cubicBezTo>
                    <a:cubicBezTo>
                      <a:pt x="58" y="48"/>
                      <a:pt x="59" y="47"/>
                      <a:pt x="61" y="47"/>
                    </a:cubicBezTo>
                    <a:cubicBezTo>
                      <a:pt x="62" y="47"/>
                      <a:pt x="64" y="48"/>
                      <a:pt x="64" y="50"/>
                    </a:cubicBezTo>
                    <a:cubicBezTo>
                      <a:pt x="65" y="54"/>
                      <a:pt x="69" y="59"/>
                      <a:pt x="77" y="59"/>
                    </a:cubicBezTo>
                    <a:cubicBezTo>
                      <a:pt x="85" y="58"/>
                      <a:pt x="88" y="56"/>
                      <a:pt x="88" y="46"/>
                    </a:cubicBezTo>
                    <a:cubicBezTo>
                      <a:pt x="88" y="45"/>
                      <a:pt x="88" y="45"/>
                      <a:pt x="89" y="45"/>
                    </a:cubicBezTo>
                    <a:cubicBezTo>
                      <a:pt x="90" y="44"/>
                      <a:pt x="90" y="44"/>
                      <a:pt x="90" y="44"/>
                    </a:cubicBezTo>
                    <a:cubicBezTo>
                      <a:pt x="90" y="44"/>
                      <a:pt x="90" y="44"/>
                      <a:pt x="90" y="43"/>
                    </a:cubicBezTo>
                    <a:cubicBezTo>
                      <a:pt x="90" y="43"/>
                      <a:pt x="91" y="43"/>
                      <a:pt x="91" y="43"/>
                    </a:cubicBezTo>
                    <a:cubicBezTo>
                      <a:pt x="91" y="43"/>
                      <a:pt x="91" y="43"/>
                      <a:pt x="92" y="43"/>
                    </a:cubicBezTo>
                    <a:cubicBezTo>
                      <a:pt x="93" y="43"/>
                      <a:pt x="95" y="44"/>
                      <a:pt x="95" y="46"/>
                    </a:cubicBezTo>
                    <a:cubicBezTo>
                      <a:pt x="95" y="49"/>
                      <a:pt x="94" y="51"/>
                      <a:pt x="94" y="52"/>
                    </a:cubicBezTo>
                    <a:cubicBezTo>
                      <a:pt x="94" y="54"/>
                      <a:pt x="92" y="60"/>
                      <a:pt x="92" y="60"/>
                    </a:cubicBezTo>
                    <a:cubicBezTo>
                      <a:pt x="92" y="60"/>
                      <a:pt x="91" y="64"/>
                      <a:pt x="89" y="64"/>
                    </a:cubicBezTo>
                    <a:cubicBezTo>
                      <a:pt x="88" y="64"/>
                      <a:pt x="88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6" y="64"/>
                      <a:pt x="86" y="64"/>
                    </a:cubicBezTo>
                    <a:cubicBezTo>
                      <a:pt x="85" y="70"/>
                      <a:pt x="84" y="75"/>
                      <a:pt x="82" y="79"/>
                    </a:cubicBezTo>
                    <a:cubicBezTo>
                      <a:pt x="81" y="80"/>
                      <a:pt x="81" y="81"/>
                      <a:pt x="81" y="82"/>
                    </a:cubicBezTo>
                    <a:cubicBezTo>
                      <a:pt x="80" y="84"/>
                      <a:pt x="81" y="86"/>
                      <a:pt x="81" y="87"/>
                    </a:cubicBezTo>
                    <a:cubicBezTo>
                      <a:pt x="66" y="99"/>
                      <a:pt x="66" y="99"/>
                      <a:pt x="66" y="99"/>
                    </a:cubicBezTo>
                    <a:cubicBezTo>
                      <a:pt x="74" y="110"/>
                      <a:pt x="74" y="110"/>
                      <a:pt x="74" y="110"/>
                    </a:cubicBezTo>
                    <a:cubicBezTo>
                      <a:pt x="87" y="93"/>
                      <a:pt x="87" y="93"/>
                      <a:pt x="87" y="93"/>
                    </a:cubicBezTo>
                    <a:cubicBezTo>
                      <a:pt x="92" y="95"/>
                      <a:pt x="101" y="99"/>
                      <a:pt x="107" y="102"/>
                    </a:cubicBezTo>
                    <a:cubicBezTo>
                      <a:pt x="111" y="104"/>
                      <a:pt x="114" y="106"/>
                      <a:pt x="115" y="108"/>
                    </a:cubicBezTo>
                    <a:cubicBezTo>
                      <a:pt x="119" y="111"/>
                      <a:pt x="122" y="133"/>
                      <a:pt x="118" y="139"/>
                    </a:cubicBezTo>
                    <a:close/>
                    <a:moveTo>
                      <a:pt x="54" y="110"/>
                    </a:moveTo>
                    <a:cubicBezTo>
                      <a:pt x="56" y="116"/>
                      <a:pt x="56" y="116"/>
                      <a:pt x="56" y="116"/>
                    </a:cubicBezTo>
                    <a:cubicBezTo>
                      <a:pt x="66" y="116"/>
                      <a:pt x="66" y="116"/>
                      <a:pt x="66" y="116"/>
                    </a:cubicBezTo>
                    <a:cubicBezTo>
                      <a:pt x="68" y="110"/>
                      <a:pt x="68" y="110"/>
                      <a:pt x="68" y="110"/>
                    </a:cubicBezTo>
                    <a:cubicBezTo>
                      <a:pt x="63" y="104"/>
                      <a:pt x="63" y="104"/>
                      <a:pt x="63" y="104"/>
                    </a:cubicBezTo>
                    <a:cubicBezTo>
                      <a:pt x="58" y="104"/>
                      <a:pt x="58" y="104"/>
                      <a:pt x="58" y="104"/>
                    </a:cubicBezTo>
                    <a:lnTo>
                      <a:pt x="54" y="110"/>
                    </a:lnTo>
                    <a:close/>
                    <a:moveTo>
                      <a:pt x="70" y="139"/>
                    </a:moveTo>
                    <a:cubicBezTo>
                      <a:pt x="65" y="120"/>
                      <a:pt x="65" y="120"/>
                      <a:pt x="65" y="120"/>
                    </a:cubicBezTo>
                    <a:cubicBezTo>
                      <a:pt x="56" y="120"/>
                      <a:pt x="56" y="120"/>
                      <a:pt x="56" y="120"/>
                    </a:cubicBezTo>
                    <a:cubicBezTo>
                      <a:pt x="52" y="139"/>
                      <a:pt x="52" y="139"/>
                      <a:pt x="52" y="139"/>
                    </a:cubicBezTo>
                    <a:cubicBezTo>
                      <a:pt x="61" y="146"/>
                      <a:pt x="61" y="146"/>
                      <a:pt x="61" y="146"/>
                    </a:cubicBezTo>
                    <a:lnTo>
                      <a:pt x="70" y="139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6038542" y="4228735"/>
                <a:ext cx="15199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D9D9D9"/>
                    </a:solidFill>
                  </a:rPr>
                  <a:t>稻壳儿</a:t>
                </a:r>
                <a:endParaRPr lang="zh-CN" altLang="en-US" sz="2400" dirty="0">
                  <a:solidFill>
                    <a:srgbClr val="D9D9D9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297715" y="217718"/>
            <a:ext cx="1596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</a:rPr>
              <a:t>目录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457371" y="1103087"/>
            <a:ext cx="124822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399315" y="1103089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CONTENTS</a:t>
            </a:r>
            <a:endParaRPr lang="zh-CN" altLang="en-US" dirty="0">
              <a:solidFill>
                <a:srgbClr val="FFFFFF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611337" y="1963965"/>
            <a:ext cx="6035620" cy="675359"/>
            <a:chOff x="3744687" y="1944915"/>
            <a:chExt cx="6035620" cy="675359"/>
          </a:xfrm>
        </p:grpSpPr>
        <p:sp>
          <p:nvSpPr>
            <p:cNvPr id="8" name="文本框 7"/>
            <p:cNvSpPr txBox="1"/>
            <p:nvPr/>
          </p:nvSpPr>
          <p:spPr>
            <a:xfrm>
              <a:off x="3744687" y="1973943"/>
              <a:ext cx="182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FC4657"/>
                  </a:solidFill>
                </a:rPr>
                <a:t>Part 01</a:t>
              </a:r>
              <a:endParaRPr lang="zh-CN" altLang="en-US" sz="3600" dirty="0">
                <a:solidFill>
                  <a:srgbClr val="FC4657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788878" y="1944915"/>
              <a:ext cx="39914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FFFFFF"/>
                  </a:solidFill>
                </a:rPr>
                <a:t>选题的目的与意义</a:t>
              </a:r>
              <a:endParaRPr lang="zh-CN" altLang="en-US" sz="36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611337" y="2838505"/>
            <a:ext cx="6035620" cy="675359"/>
            <a:chOff x="3744687" y="2620274"/>
            <a:chExt cx="6035620" cy="675359"/>
          </a:xfrm>
        </p:grpSpPr>
        <p:sp>
          <p:nvSpPr>
            <p:cNvPr id="11" name="文本框 10"/>
            <p:cNvSpPr txBox="1"/>
            <p:nvPr/>
          </p:nvSpPr>
          <p:spPr>
            <a:xfrm>
              <a:off x="3744687" y="2649302"/>
              <a:ext cx="182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FC4657"/>
                  </a:solidFill>
                </a:rPr>
                <a:t>Part 02</a:t>
              </a:r>
              <a:endParaRPr lang="zh-CN" altLang="en-US" sz="3600" dirty="0">
                <a:solidFill>
                  <a:srgbClr val="FC4657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788878" y="2620274"/>
              <a:ext cx="39914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FFFFFF"/>
                  </a:solidFill>
                </a:rPr>
                <a:t>论文综述</a:t>
              </a:r>
              <a:endParaRPr lang="zh-CN" altLang="en-US" sz="36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611337" y="3713045"/>
            <a:ext cx="6035620" cy="675359"/>
            <a:chOff x="3744687" y="3317850"/>
            <a:chExt cx="6035620" cy="675359"/>
          </a:xfrm>
        </p:grpSpPr>
        <p:sp>
          <p:nvSpPr>
            <p:cNvPr id="13" name="文本框 12"/>
            <p:cNvSpPr txBox="1"/>
            <p:nvPr/>
          </p:nvSpPr>
          <p:spPr>
            <a:xfrm>
              <a:off x="3744687" y="3346878"/>
              <a:ext cx="182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FC4657"/>
                  </a:solidFill>
                </a:rPr>
                <a:t>Part 03</a:t>
              </a:r>
              <a:endParaRPr lang="zh-CN" altLang="en-US" sz="3600" dirty="0">
                <a:solidFill>
                  <a:srgbClr val="FC4657"/>
                </a:solidFill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788878" y="3317850"/>
              <a:ext cx="39914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FFFFFF"/>
                  </a:solidFill>
                </a:rPr>
                <a:t>研究的成果与应用</a:t>
              </a:r>
              <a:endParaRPr lang="zh-CN" altLang="en-US" sz="36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611337" y="4587585"/>
            <a:ext cx="6035620" cy="675359"/>
            <a:chOff x="3744687" y="4054341"/>
            <a:chExt cx="6035620" cy="675359"/>
          </a:xfrm>
        </p:grpSpPr>
        <p:sp>
          <p:nvSpPr>
            <p:cNvPr id="15" name="文本框 14"/>
            <p:cNvSpPr txBox="1"/>
            <p:nvPr/>
          </p:nvSpPr>
          <p:spPr>
            <a:xfrm>
              <a:off x="3744687" y="4083369"/>
              <a:ext cx="182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FC4657"/>
                  </a:solidFill>
                </a:rPr>
                <a:t>Part 04</a:t>
              </a:r>
              <a:endParaRPr lang="zh-CN" altLang="en-US" sz="3600" dirty="0">
                <a:solidFill>
                  <a:srgbClr val="FC4657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788878" y="4054341"/>
              <a:ext cx="39914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FFFFFF"/>
                  </a:solidFill>
                </a:rPr>
                <a:t>建议与结论</a:t>
              </a:r>
              <a:endParaRPr lang="zh-CN" altLang="en-US" sz="36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22" name="直接连接符 21"/>
          <p:cNvCxnSpPr/>
          <p:nvPr/>
        </p:nvCxnSpPr>
        <p:spPr>
          <a:xfrm>
            <a:off x="5457371" y="2036535"/>
            <a:ext cx="0" cy="3131457"/>
          </a:xfrm>
          <a:prstGeom prst="line">
            <a:avLst/>
          </a:prstGeom>
          <a:ln>
            <a:solidFill>
              <a:srgbClr val="FC46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529" y="2200274"/>
            <a:ext cx="12193057" cy="2457450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190751" y="2998987"/>
            <a:ext cx="7715248" cy="860025"/>
            <a:chOff x="3181352" y="1944915"/>
            <a:chExt cx="7715248" cy="860025"/>
          </a:xfrm>
        </p:grpSpPr>
        <p:sp>
          <p:nvSpPr>
            <p:cNvPr id="5" name="文本框 4"/>
            <p:cNvSpPr txBox="1"/>
            <p:nvPr/>
          </p:nvSpPr>
          <p:spPr>
            <a:xfrm>
              <a:off x="3181352" y="1973943"/>
              <a:ext cx="239213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rgbClr val="FC4657"/>
                  </a:solidFill>
                </a:rPr>
                <a:t>Part 01</a:t>
              </a:r>
              <a:endParaRPr lang="zh-CN" altLang="en-US" sz="4800" b="1" dirty="0">
                <a:solidFill>
                  <a:srgbClr val="FC4657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788878" y="1944915"/>
              <a:ext cx="51077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FFFFFF"/>
                  </a:solidFill>
                </a:rPr>
                <a:t>选题的目的与意义</a:t>
              </a:r>
              <a:endParaRPr lang="zh-CN" altLang="en-US" sz="4800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36" name="文本框 35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7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Group 114"/>
          <p:cNvGrpSpPr/>
          <p:nvPr/>
        </p:nvGrpSpPr>
        <p:grpSpPr>
          <a:xfrm>
            <a:off x="1026585" y="1719209"/>
            <a:ext cx="3947484" cy="1618764"/>
            <a:chOff x="769938" y="1289407"/>
            <a:chExt cx="2960613" cy="1214073"/>
          </a:xfrm>
        </p:grpSpPr>
        <p:sp>
          <p:nvSpPr>
            <p:cNvPr id="68" name="Freeform 67"/>
            <p:cNvSpPr/>
            <p:nvPr/>
          </p:nvSpPr>
          <p:spPr>
            <a:xfrm>
              <a:off x="769938" y="1289407"/>
              <a:ext cx="849852" cy="1214073"/>
            </a:xfrm>
            <a:custGeom>
              <a:avLst/>
              <a:gdLst>
                <a:gd name="connsiteX0" fmla="*/ 0 w 1214072"/>
                <a:gd name="connsiteY0" fmla="*/ 0 h 849850"/>
                <a:gd name="connsiteX1" fmla="*/ 789147 w 1214072"/>
                <a:gd name="connsiteY1" fmla="*/ 0 h 849850"/>
                <a:gd name="connsiteX2" fmla="*/ 1214072 w 1214072"/>
                <a:gd name="connsiteY2" fmla="*/ 424925 h 849850"/>
                <a:gd name="connsiteX3" fmla="*/ 789147 w 1214072"/>
                <a:gd name="connsiteY3" fmla="*/ 849850 h 849850"/>
                <a:gd name="connsiteX4" fmla="*/ 0 w 1214072"/>
                <a:gd name="connsiteY4" fmla="*/ 849850 h 849850"/>
                <a:gd name="connsiteX5" fmla="*/ 424925 w 1214072"/>
                <a:gd name="connsiteY5" fmla="*/ 424925 h 849850"/>
                <a:gd name="connsiteX6" fmla="*/ 0 w 1214072"/>
                <a:gd name="connsiteY6" fmla="*/ 0 h 84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4072" h="849850">
                  <a:moveTo>
                    <a:pt x="1214071" y="0"/>
                  </a:moveTo>
                  <a:lnTo>
                    <a:pt x="1214071" y="552403"/>
                  </a:lnTo>
                  <a:lnTo>
                    <a:pt x="607036" y="849850"/>
                  </a:lnTo>
                  <a:lnTo>
                    <a:pt x="1" y="552403"/>
                  </a:lnTo>
                  <a:lnTo>
                    <a:pt x="1" y="0"/>
                  </a:lnTo>
                  <a:lnTo>
                    <a:pt x="607036" y="297447"/>
                  </a:lnTo>
                  <a:lnTo>
                    <a:pt x="1214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475" tIns="586041" rIns="19475" bIns="586040" numCol="1" spcCol="1270" anchor="ctr" anchorCtr="0">
              <a:noAutofit/>
            </a:bodyPr>
            <a:lstStyle/>
            <a:p>
              <a:pPr algn="ctr" defTabSz="13633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065" b="1" dirty="0">
                  <a:cs typeface="+mn-ea"/>
                  <a:sym typeface="+mn-lt"/>
                </a:rPr>
                <a:t>01</a:t>
              </a:r>
              <a:endParaRPr lang="en-US" sz="3065" b="1" dirty="0">
                <a:cs typeface="+mn-ea"/>
                <a:sym typeface="+mn-lt"/>
              </a:endParaRPr>
            </a:p>
          </p:txBody>
        </p:sp>
        <p:sp>
          <p:nvSpPr>
            <p:cNvPr id="69" name="Freeform 68"/>
            <p:cNvSpPr/>
            <p:nvPr/>
          </p:nvSpPr>
          <p:spPr>
            <a:xfrm>
              <a:off x="1619787" y="1289409"/>
              <a:ext cx="2110764" cy="789147"/>
            </a:xfrm>
            <a:custGeom>
              <a:avLst/>
              <a:gdLst>
                <a:gd name="connsiteX0" fmla="*/ 131527 w 789146"/>
                <a:gd name="connsiteY0" fmla="*/ 0 h 2110763"/>
                <a:gd name="connsiteX1" fmla="*/ 657619 w 789146"/>
                <a:gd name="connsiteY1" fmla="*/ 0 h 2110763"/>
                <a:gd name="connsiteX2" fmla="*/ 750623 w 789146"/>
                <a:gd name="connsiteY2" fmla="*/ 38524 h 2110763"/>
                <a:gd name="connsiteX3" fmla="*/ 789146 w 789146"/>
                <a:gd name="connsiteY3" fmla="*/ 131528 h 2110763"/>
                <a:gd name="connsiteX4" fmla="*/ 789146 w 789146"/>
                <a:gd name="connsiteY4" fmla="*/ 2110763 h 2110763"/>
                <a:gd name="connsiteX5" fmla="*/ 789146 w 789146"/>
                <a:gd name="connsiteY5" fmla="*/ 2110763 h 2110763"/>
                <a:gd name="connsiteX6" fmla="*/ 789146 w 789146"/>
                <a:gd name="connsiteY6" fmla="*/ 2110763 h 2110763"/>
                <a:gd name="connsiteX7" fmla="*/ 0 w 789146"/>
                <a:gd name="connsiteY7" fmla="*/ 2110763 h 2110763"/>
                <a:gd name="connsiteX8" fmla="*/ 0 w 789146"/>
                <a:gd name="connsiteY8" fmla="*/ 2110763 h 2110763"/>
                <a:gd name="connsiteX9" fmla="*/ 0 w 789146"/>
                <a:gd name="connsiteY9" fmla="*/ 2110763 h 2110763"/>
                <a:gd name="connsiteX10" fmla="*/ 0 w 789146"/>
                <a:gd name="connsiteY10" fmla="*/ 131527 h 2110763"/>
                <a:gd name="connsiteX11" fmla="*/ 38524 w 789146"/>
                <a:gd name="connsiteY11" fmla="*/ 38523 h 2110763"/>
                <a:gd name="connsiteX12" fmla="*/ 131528 w 789146"/>
                <a:gd name="connsiteY12" fmla="*/ 0 h 2110763"/>
                <a:gd name="connsiteX13" fmla="*/ 131527 w 789146"/>
                <a:gd name="connsiteY13" fmla="*/ 0 h 211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9146" h="2110763">
                  <a:moveTo>
                    <a:pt x="789146" y="351802"/>
                  </a:moveTo>
                  <a:lnTo>
                    <a:pt x="789146" y="1758961"/>
                  </a:lnTo>
                  <a:cubicBezTo>
                    <a:pt x="789146" y="1852264"/>
                    <a:pt x="783965" y="1941748"/>
                    <a:pt x="774743" y="2007723"/>
                  </a:cubicBezTo>
                  <a:cubicBezTo>
                    <a:pt x="765521" y="2073698"/>
                    <a:pt x="753013" y="2110762"/>
                    <a:pt x="739972" y="2110762"/>
                  </a:cubicBezTo>
                  <a:lnTo>
                    <a:pt x="0" y="2110762"/>
                  </a:lnTo>
                  <a:lnTo>
                    <a:pt x="0" y="2110762"/>
                  </a:lnTo>
                  <a:lnTo>
                    <a:pt x="0" y="211076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39972" y="1"/>
                  </a:lnTo>
                  <a:cubicBezTo>
                    <a:pt x="753014" y="1"/>
                    <a:pt x="765522" y="37065"/>
                    <a:pt x="774743" y="103043"/>
                  </a:cubicBezTo>
                  <a:cubicBezTo>
                    <a:pt x="783965" y="169018"/>
                    <a:pt x="789146" y="258502"/>
                    <a:pt x="789146" y="351805"/>
                  </a:cubicBezTo>
                  <a:lnTo>
                    <a:pt x="789146" y="351802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8620" tIns="69991" rIns="69991" bIns="69992" numCol="1" spcCol="1270" anchor="ctr" anchorCtr="0">
              <a:noAutofit/>
            </a:bodyPr>
            <a:lstStyle/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 dirty="0">
                <a:cs typeface="+mn-ea"/>
                <a:sym typeface="+mn-lt"/>
              </a:endParaRPr>
            </a:p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 dirty="0">
                <a:cs typeface="+mn-ea"/>
                <a:sym typeface="+mn-lt"/>
              </a:endParaRPr>
            </a:p>
          </p:txBody>
        </p:sp>
        <p:sp>
          <p:nvSpPr>
            <p:cNvPr id="82" name="Text Placeholder 3"/>
            <p:cNvSpPr txBox="1"/>
            <p:nvPr/>
          </p:nvSpPr>
          <p:spPr>
            <a:xfrm>
              <a:off x="2057033" y="1587506"/>
              <a:ext cx="1615911" cy="184666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200">
                <a:spcBef>
                  <a:spcPct val="20000"/>
                </a:spcBef>
                <a:defRPr/>
              </a:pPr>
              <a:r>
                <a:rPr lang="zh-CN" altLang="en-US" dirty="0">
                  <a:solidFill>
                    <a:schemeClr val="tx1"/>
                  </a:solidFill>
                  <a:cs typeface="+mn-ea"/>
                  <a:sym typeface="+mn-lt"/>
                </a:rPr>
                <a:t>单击此处添加您的内容。</a:t>
              </a:r>
              <a:endParaRPr 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1026585" y="3070484"/>
            <a:ext cx="3947484" cy="1618763"/>
            <a:chOff x="769938" y="2302862"/>
            <a:chExt cx="2960613" cy="1214072"/>
          </a:xfrm>
        </p:grpSpPr>
        <p:sp>
          <p:nvSpPr>
            <p:cNvPr id="70" name="Freeform 69"/>
            <p:cNvSpPr/>
            <p:nvPr/>
          </p:nvSpPr>
          <p:spPr>
            <a:xfrm>
              <a:off x="769938" y="2302862"/>
              <a:ext cx="849852" cy="1214072"/>
            </a:xfrm>
            <a:custGeom>
              <a:avLst/>
              <a:gdLst>
                <a:gd name="connsiteX0" fmla="*/ 0 w 1214072"/>
                <a:gd name="connsiteY0" fmla="*/ 0 h 849850"/>
                <a:gd name="connsiteX1" fmla="*/ 789147 w 1214072"/>
                <a:gd name="connsiteY1" fmla="*/ 0 h 849850"/>
                <a:gd name="connsiteX2" fmla="*/ 1214072 w 1214072"/>
                <a:gd name="connsiteY2" fmla="*/ 424925 h 849850"/>
                <a:gd name="connsiteX3" fmla="*/ 789147 w 1214072"/>
                <a:gd name="connsiteY3" fmla="*/ 849850 h 849850"/>
                <a:gd name="connsiteX4" fmla="*/ 0 w 1214072"/>
                <a:gd name="connsiteY4" fmla="*/ 849850 h 849850"/>
                <a:gd name="connsiteX5" fmla="*/ 424925 w 1214072"/>
                <a:gd name="connsiteY5" fmla="*/ 424925 h 849850"/>
                <a:gd name="connsiteX6" fmla="*/ 0 w 1214072"/>
                <a:gd name="connsiteY6" fmla="*/ 0 h 84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4072" h="849850">
                  <a:moveTo>
                    <a:pt x="1214071" y="0"/>
                  </a:moveTo>
                  <a:lnTo>
                    <a:pt x="1214071" y="552403"/>
                  </a:lnTo>
                  <a:lnTo>
                    <a:pt x="607036" y="849850"/>
                  </a:lnTo>
                  <a:lnTo>
                    <a:pt x="1" y="552403"/>
                  </a:lnTo>
                  <a:lnTo>
                    <a:pt x="1" y="0"/>
                  </a:lnTo>
                  <a:lnTo>
                    <a:pt x="607036" y="297447"/>
                  </a:lnTo>
                  <a:lnTo>
                    <a:pt x="1214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475" tIns="586040" rIns="19475" bIns="586040" numCol="1" spcCol="1270" anchor="ctr" anchorCtr="0">
              <a:noAutofit/>
            </a:bodyPr>
            <a:lstStyle/>
            <a:p>
              <a:pPr algn="ctr" defTabSz="13633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065" b="1" dirty="0">
                  <a:cs typeface="+mn-ea"/>
                  <a:sym typeface="+mn-lt"/>
                </a:rPr>
                <a:t>02</a:t>
              </a:r>
              <a:endParaRPr lang="en-US" sz="3065" b="1" dirty="0">
                <a:cs typeface="+mn-ea"/>
                <a:sym typeface="+mn-lt"/>
              </a:endParaRPr>
            </a:p>
          </p:txBody>
        </p:sp>
        <p:sp>
          <p:nvSpPr>
            <p:cNvPr id="71" name="Freeform 70"/>
            <p:cNvSpPr/>
            <p:nvPr/>
          </p:nvSpPr>
          <p:spPr>
            <a:xfrm>
              <a:off x="1619787" y="2302862"/>
              <a:ext cx="2110764" cy="789147"/>
            </a:xfrm>
            <a:custGeom>
              <a:avLst/>
              <a:gdLst>
                <a:gd name="connsiteX0" fmla="*/ 131527 w 789146"/>
                <a:gd name="connsiteY0" fmla="*/ 0 h 2110763"/>
                <a:gd name="connsiteX1" fmla="*/ 657619 w 789146"/>
                <a:gd name="connsiteY1" fmla="*/ 0 h 2110763"/>
                <a:gd name="connsiteX2" fmla="*/ 750623 w 789146"/>
                <a:gd name="connsiteY2" fmla="*/ 38524 h 2110763"/>
                <a:gd name="connsiteX3" fmla="*/ 789146 w 789146"/>
                <a:gd name="connsiteY3" fmla="*/ 131528 h 2110763"/>
                <a:gd name="connsiteX4" fmla="*/ 789146 w 789146"/>
                <a:gd name="connsiteY4" fmla="*/ 2110763 h 2110763"/>
                <a:gd name="connsiteX5" fmla="*/ 789146 w 789146"/>
                <a:gd name="connsiteY5" fmla="*/ 2110763 h 2110763"/>
                <a:gd name="connsiteX6" fmla="*/ 789146 w 789146"/>
                <a:gd name="connsiteY6" fmla="*/ 2110763 h 2110763"/>
                <a:gd name="connsiteX7" fmla="*/ 0 w 789146"/>
                <a:gd name="connsiteY7" fmla="*/ 2110763 h 2110763"/>
                <a:gd name="connsiteX8" fmla="*/ 0 w 789146"/>
                <a:gd name="connsiteY8" fmla="*/ 2110763 h 2110763"/>
                <a:gd name="connsiteX9" fmla="*/ 0 w 789146"/>
                <a:gd name="connsiteY9" fmla="*/ 2110763 h 2110763"/>
                <a:gd name="connsiteX10" fmla="*/ 0 w 789146"/>
                <a:gd name="connsiteY10" fmla="*/ 131527 h 2110763"/>
                <a:gd name="connsiteX11" fmla="*/ 38524 w 789146"/>
                <a:gd name="connsiteY11" fmla="*/ 38523 h 2110763"/>
                <a:gd name="connsiteX12" fmla="*/ 131528 w 789146"/>
                <a:gd name="connsiteY12" fmla="*/ 0 h 2110763"/>
                <a:gd name="connsiteX13" fmla="*/ 131527 w 789146"/>
                <a:gd name="connsiteY13" fmla="*/ 0 h 211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9146" h="2110763">
                  <a:moveTo>
                    <a:pt x="789146" y="351802"/>
                  </a:moveTo>
                  <a:lnTo>
                    <a:pt x="789146" y="1758961"/>
                  </a:lnTo>
                  <a:cubicBezTo>
                    <a:pt x="789146" y="1852264"/>
                    <a:pt x="783965" y="1941748"/>
                    <a:pt x="774743" y="2007723"/>
                  </a:cubicBezTo>
                  <a:cubicBezTo>
                    <a:pt x="765521" y="2073698"/>
                    <a:pt x="753013" y="2110762"/>
                    <a:pt x="739972" y="2110762"/>
                  </a:cubicBezTo>
                  <a:lnTo>
                    <a:pt x="0" y="2110762"/>
                  </a:lnTo>
                  <a:lnTo>
                    <a:pt x="0" y="2110762"/>
                  </a:lnTo>
                  <a:lnTo>
                    <a:pt x="0" y="211076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39972" y="1"/>
                  </a:lnTo>
                  <a:cubicBezTo>
                    <a:pt x="753014" y="1"/>
                    <a:pt x="765522" y="37065"/>
                    <a:pt x="774743" y="103043"/>
                  </a:cubicBezTo>
                  <a:cubicBezTo>
                    <a:pt x="783965" y="169018"/>
                    <a:pt x="789146" y="258502"/>
                    <a:pt x="789146" y="351805"/>
                  </a:cubicBezTo>
                  <a:lnTo>
                    <a:pt x="789146" y="351802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8620" tIns="69992" rIns="69991" bIns="69991" numCol="1" spcCol="1270" anchor="ctr" anchorCtr="0">
              <a:noAutofit/>
            </a:bodyPr>
            <a:lstStyle/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</p:txBody>
        </p:sp>
        <p:sp>
          <p:nvSpPr>
            <p:cNvPr id="85" name="Text Placeholder 3"/>
            <p:cNvSpPr txBox="1"/>
            <p:nvPr/>
          </p:nvSpPr>
          <p:spPr>
            <a:xfrm>
              <a:off x="2057033" y="2618907"/>
              <a:ext cx="1615911" cy="184666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defPPr>
                <a:defRPr lang="zh-CN"/>
              </a:defPPr>
              <a:lvl1pPr indent="0" defTabSz="1219200">
                <a:spcBef>
                  <a:spcPct val="20000"/>
                </a:spcBef>
                <a:buNone/>
                <a:defRPr sz="1600" baseline="0">
                  <a:cs typeface="+mn-ea"/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dirty="0">
                  <a:sym typeface="+mn-lt"/>
                </a:rPr>
                <a:t>单击此处添加您的内容。</a:t>
              </a:r>
              <a:endParaRPr lang="en-US" dirty="0">
                <a:sym typeface="+mn-lt"/>
              </a:endParaRP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1026585" y="4421753"/>
            <a:ext cx="3947484" cy="1618764"/>
            <a:chOff x="769938" y="3316315"/>
            <a:chExt cx="2960613" cy="1214073"/>
          </a:xfrm>
        </p:grpSpPr>
        <p:sp>
          <p:nvSpPr>
            <p:cNvPr id="72" name="Freeform 71"/>
            <p:cNvSpPr/>
            <p:nvPr/>
          </p:nvSpPr>
          <p:spPr>
            <a:xfrm>
              <a:off x="769938" y="3316316"/>
              <a:ext cx="849852" cy="1214072"/>
            </a:xfrm>
            <a:custGeom>
              <a:avLst/>
              <a:gdLst>
                <a:gd name="connsiteX0" fmla="*/ 0 w 1214072"/>
                <a:gd name="connsiteY0" fmla="*/ 0 h 849850"/>
                <a:gd name="connsiteX1" fmla="*/ 789147 w 1214072"/>
                <a:gd name="connsiteY1" fmla="*/ 0 h 849850"/>
                <a:gd name="connsiteX2" fmla="*/ 1214072 w 1214072"/>
                <a:gd name="connsiteY2" fmla="*/ 424925 h 849850"/>
                <a:gd name="connsiteX3" fmla="*/ 789147 w 1214072"/>
                <a:gd name="connsiteY3" fmla="*/ 849850 h 849850"/>
                <a:gd name="connsiteX4" fmla="*/ 0 w 1214072"/>
                <a:gd name="connsiteY4" fmla="*/ 849850 h 849850"/>
                <a:gd name="connsiteX5" fmla="*/ 424925 w 1214072"/>
                <a:gd name="connsiteY5" fmla="*/ 424925 h 849850"/>
                <a:gd name="connsiteX6" fmla="*/ 0 w 1214072"/>
                <a:gd name="connsiteY6" fmla="*/ 0 h 84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4072" h="849850">
                  <a:moveTo>
                    <a:pt x="1214071" y="0"/>
                  </a:moveTo>
                  <a:lnTo>
                    <a:pt x="1214071" y="552403"/>
                  </a:lnTo>
                  <a:lnTo>
                    <a:pt x="607036" y="849850"/>
                  </a:lnTo>
                  <a:lnTo>
                    <a:pt x="1" y="552403"/>
                  </a:lnTo>
                  <a:lnTo>
                    <a:pt x="1" y="0"/>
                  </a:lnTo>
                  <a:lnTo>
                    <a:pt x="607036" y="297447"/>
                  </a:lnTo>
                  <a:lnTo>
                    <a:pt x="1214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475" tIns="586040" rIns="19475" bIns="586040" numCol="1" spcCol="1270" anchor="ctr" anchorCtr="0">
              <a:noAutofit/>
            </a:bodyPr>
            <a:lstStyle/>
            <a:p>
              <a:pPr algn="ctr" defTabSz="13633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065" b="1" dirty="0">
                  <a:cs typeface="+mn-ea"/>
                  <a:sym typeface="+mn-lt"/>
                </a:rPr>
                <a:t>03</a:t>
              </a:r>
              <a:endParaRPr lang="en-US" sz="3065" b="1" dirty="0">
                <a:cs typeface="+mn-ea"/>
                <a:sym typeface="+mn-lt"/>
              </a:endParaRPr>
            </a:p>
          </p:txBody>
        </p:sp>
        <p:sp>
          <p:nvSpPr>
            <p:cNvPr id="73" name="Freeform 72"/>
            <p:cNvSpPr/>
            <p:nvPr/>
          </p:nvSpPr>
          <p:spPr>
            <a:xfrm>
              <a:off x="1619787" y="3316315"/>
              <a:ext cx="2110764" cy="789147"/>
            </a:xfrm>
            <a:custGeom>
              <a:avLst/>
              <a:gdLst>
                <a:gd name="connsiteX0" fmla="*/ 131527 w 789146"/>
                <a:gd name="connsiteY0" fmla="*/ 0 h 2110763"/>
                <a:gd name="connsiteX1" fmla="*/ 657619 w 789146"/>
                <a:gd name="connsiteY1" fmla="*/ 0 h 2110763"/>
                <a:gd name="connsiteX2" fmla="*/ 750623 w 789146"/>
                <a:gd name="connsiteY2" fmla="*/ 38524 h 2110763"/>
                <a:gd name="connsiteX3" fmla="*/ 789146 w 789146"/>
                <a:gd name="connsiteY3" fmla="*/ 131528 h 2110763"/>
                <a:gd name="connsiteX4" fmla="*/ 789146 w 789146"/>
                <a:gd name="connsiteY4" fmla="*/ 2110763 h 2110763"/>
                <a:gd name="connsiteX5" fmla="*/ 789146 w 789146"/>
                <a:gd name="connsiteY5" fmla="*/ 2110763 h 2110763"/>
                <a:gd name="connsiteX6" fmla="*/ 789146 w 789146"/>
                <a:gd name="connsiteY6" fmla="*/ 2110763 h 2110763"/>
                <a:gd name="connsiteX7" fmla="*/ 0 w 789146"/>
                <a:gd name="connsiteY7" fmla="*/ 2110763 h 2110763"/>
                <a:gd name="connsiteX8" fmla="*/ 0 w 789146"/>
                <a:gd name="connsiteY8" fmla="*/ 2110763 h 2110763"/>
                <a:gd name="connsiteX9" fmla="*/ 0 w 789146"/>
                <a:gd name="connsiteY9" fmla="*/ 2110763 h 2110763"/>
                <a:gd name="connsiteX10" fmla="*/ 0 w 789146"/>
                <a:gd name="connsiteY10" fmla="*/ 131527 h 2110763"/>
                <a:gd name="connsiteX11" fmla="*/ 38524 w 789146"/>
                <a:gd name="connsiteY11" fmla="*/ 38523 h 2110763"/>
                <a:gd name="connsiteX12" fmla="*/ 131528 w 789146"/>
                <a:gd name="connsiteY12" fmla="*/ 0 h 2110763"/>
                <a:gd name="connsiteX13" fmla="*/ 131527 w 789146"/>
                <a:gd name="connsiteY13" fmla="*/ 0 h 211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9146" h="2110763">
                  <a:moveTo>
                    <a:pt x="789146" y="351802"/>
                  </a:moveTo>
                  <a:lnTo>
                    <a:pt x="789146" y="1758961"/>
                  </a:lnTo>
                  <a:cubicBezTo>
                    <a:pt x="789146" y="1852264"/>
                    <a:pt x="783965" y="1941748"/>
                    <a:pt x="774743" y="2007723"/>
                  </a:cubicBezTo>
                  <a:cubicBezTo>
                    <a:pt x="765521" y="2073698"/>
                    <a:pt x="753013" y="2110762"/>
                    <a:pt x="739972" y="2110762"/>
                  </a:cubicBezTo>
                  <a:lnTo>
                    <a:pt x="0" y="2110762"/>
                  </a:lnTo>
                  <a:lnTo>
                    <a:pt x="0" y="2110762"/>
                  </a:lnTo>
                  <a:lnTo>
                    <a:pt x="0" y="211076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39972" y="1"/>
                  </a:lnTo>
                  <a:cubicBezTo>
                    <a:pt x="753014" y="1"/>
                    <a:pt x="765522" y="37065"/>
                    <a:pt x="774743" y="103043"/>
                  </a:cubicBezTo>
                  <a:cubicBezTo>
                    <a:pt x="783965" y="169018"/>
                    <a:pt x="789146" y="258502"/>
                    <a:pt x="789146" y="351805"/>
                  </a:cubicBezTo>
                  <a:lnTo>
                    <a:pt x="789146" y="351802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8620" tIns="69992" rIns="69991" bIns="69991" numCol="1" spcCol="1270" anchor="ctr" anchorCtr="0">
              <a:noAutofit/>
            </a:bodyPr>
            <a:lstStyle/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</p:txBody>
        </p:sp>
        <p:sp>
          <p:nvSpPr>
            <p:cNvPr id="88" name="Text Placeholder 3"/>
            <p:cNvSpPr txBox="1"/>
            <p:nvPr/>
          </p:nvSpPr>
          <p:spPr>
            <a:xfrm>
              <a:off x="2057033" y="3622199"/>
              <a:ext cx="1615911" cy="184666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defPPr>
                <a:defRPr lang="zh-CN"/>
              </a:defPPr>
              <a:lvl1pPr indent="0" defTabSz="1219200">
                <a:spcBef>
                  <a:spcPct val="20000"/>
                </a:spcBef>
                <a:buNone/>
                <a:defRPr sz="1600" baseline="0">
                  <a:cs typeface="+mn-ea"/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dirty="0">
                  <a:sym typeface="+mn-lt"/>
                </a:rPr>
                <a:t>单击此处添加您的内容。</a:t>
              </a:r>
              <a:endParaRPr lang="en-US" dirty="0">
                <a:sym typeface="+mn-lt"/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7217933" y="1719209"/>
            <a:ext cx="3947484" cy="1618764"/>
            <a:chOff x="5413449" y="1289407"/>
            <a:chExt cx="2960613" cy="1214073"/>
          </a:xfrm>
        </p:grpSpPr>
        <p:sp>
          <p:nvSpPr>
            <p:cNvPr id="45" name="Freeform 44"/>
            <p:cNvSpPr/>
            <p:nvPr/>
          </p:nvSpPr>
          <p:spPr>
            <a:xfrm flipH="1">
              <a:off x="7524210" y="1289407"/>
              <a:ext cx="849852" cy="1214073"/>
            </a:xfrm>
            <a:custGeom>
              <a:avLst/>
              <a:gdLst>
                <a:gd name="connsiteX0" fmla="*/ 0 w 1214072"/>
                <a:gd name="connsiteY0" fmla="*/ 0 h 849850"/>
                <a:gd name="connsiteX1" fmla="*/ 789147 w 1214072"/>
                <a:gd name="connsiteY1" fmla="*/ 0 h 849850"/>
                <a:gd name="connsiteX2" fmla="*/ 1214072 w 1214072"/>
                <a:gd name="connsiteY2" fmla="*/ 424925 h 849850"/>
                <a:gd name="connsiteX3" fmla="*/ 789147 w 1214072"/>
                <a:gd name="connsiteY3" fmla="*/ 849850 h 849850"/>
                <a:gd name="connsiteX4" fmla="*/ 0 w 1214072"/>
                <a:gd name="connsiteY4" fmla="*/ 849850 h 849850"/>
                <a:gd name="connsiteX5" fmla="*/ 424925 w 1214072"/>
                <a:gd name="connsiteY5" fmla="*/ 424925 h 849850"/>
                <a:gd name="connsiteX6" fmla="*/ 0 w 1214072"/>
                <a:gd name="connsiteY6" fmla="*/ 0 h 84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4072" h="849850">
                  <a:moveTo>
                    <a:pt x="1214071" y="0"/>
                  </a:moveTo>
                  <a:lnTo>
                    <a:pt x="1214071" y="552403"/>
                  </a:lnTo>
                  <a:lnTo>
                    <a:pt x="607036" y="849850"/>
                  </a:lnTo>
                  <a:lnTo>
                    <a:pt x="1" y="552403"/>
                  </a:lnTo>
                  <a:lnTo>
                    <a:pt x="1" y="0"/>
                  </a:lnTo>
                  <a:lnTo>
                    <a:pt x="607036" y="297447"/>
                  </a:lnTo>
                  <a:lnTo>
                    <a:pt x="1214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475" tIns="586041" rIns="19475" bIns="586040" numCol="1" spcCol="1270" anchor="ctr" anchorCtr="0">
              <a:noAutofit/>
            </a:bodyPr>
            <a:lstStyle/>
            <a:p>
              <a:pPr algn="ctr" defTabSz="13633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065" b="1" dirty="0">
                  <a:cs typeface="+mn-ea"/>
                  <a:sym typeface="+mn-lt"/>
                </a:rPr>
                <a:t>04</a:t>
              </a:r>
              <a:endParaRPr lang="en-US" sz="3065" b="1" dirty="0">
                <a:cs typeface="+mn-ea"/>
                <a:sym typeface="+mn-lt"/>
              </a:endParaRPr>
            </a:p>
          </p:txBody>
        </p:sp>
        <p:sp>
          <p:nvSpPr>
            <p:cNvPr id="46" name="Freeform 45"/>
            <p:cNvSpPr/>
            <p:nvPr/>
          </p:nvSpPr>
          <p:spPr>
            <a:xfrm flipH="1">
              <a:off x="5413449" y="1289409"/>
              <a:ext cx="2110764" cy="789147"/>
            </a:xfrm>
            <a:custGeom>
              <a:avLst/>
              <a:gdLst>
                <a:gd name="connsiteX0" fmla="*/ 131527 w 789146"/>
                <a:gd name="connsiteY0" fmla="*/ 0 h 2110763"/>
                <a:gd name="connsiteX1" fmla="*/ 657619 w 789146"/>
                <a:gd name="connsiteY1" fmla="*/ 0 h 2110763"/>
                <a:gd name="connsiteX2" fmla="*/ 750623 w 789146"/>
                <a:gd name="connsiteY2" fmla="*/ 38524 h 2110763"/>
                <a:gd name="connsiteX3" fmla="*/ 789146 w 789146"/>
                <a:gd name="connsiteY3" fmla="*/ 131528 h 2110763"/>
                <a:gd name="connsiteX4" fmla="*/ 789146 w 789146"/>
                <a:gd name="connsiteY4" fmla="*/ 2110763 h 2110763"/>
                <a:gd name="connsiteX5" fmla="*/ 789146 w 789146"/>
                <a:gd name="connsiteY5" fmla="*/ 2110763 h 2110763"/>
                <a:gd name="connsiteX6" fmla="*/ 789146 w 789146"/>
                <a:gd name="connsiteY6" fmla="*/ 2110763 h 2110763"/>
                <a:gd name="connsiteX7" fmla="*/ 0 w 789146"/>
                <a:gd name="connsiteY7" fmla="*/ 2110763 h 2110763"/>
                <a:gd name="connsiteX8" fmla="*/ 0 w 789146"/>
                <a:gd name="connsiteY8" fmla="*/ 2110763 h 2110763"/>
                <a:gd name="connsiteX9" fmla="*/ 0 w 789146"/>
                <a:gd name="connsiteY9" fmla="*/ 2110763 h 2110763"/>
                <a:gd name="connsiteX10" fmla="*/ 0 w 789146"/>
                <a:gd name="connsiteY10" fmla="*/ 131527 h 2110763"/>
                <a:gd name="connsiteX11" fmla="*/ 38524 w 789146"/>
                <a:gd name="connsiteY11" fmla="*/ 38523 h 2110763"/>
                <a:gd name="connsiteX12" fmla="*/ 131528 w 789146"/>
                <a:gd name="connsiteY12" fmla="*/ 0 h 2110763"/>
                <a:gd name="connsiteX13" fmla="*/ 131527 w 789146"/>
                <a:gd name="connsiteY13" fmla="*/ 0 h 211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9146" h="2110763">
                  <a:moveTo>
                    <a:pt x="789146" y="351802"/>
                  </a:moveTo>
                  <a:lnTo>
                    <a:pt x="789146" y="1758961"/>
                  </a:lnTo>
                  <a:cubicBezTo>
                    <a:pt x="789146" y="1852264"/>
                    <a:pt x="783965" y="1941748"/>
                    <a:pt x="774743" y="2007723"/>
                  </a:cubicBezTo>
                  <a:cubicBezTo>
                    <a:pt x="765521" y="2073698"/>
                    <a:pt x="753013" y="2110762"/>
                    <a:pt x="739972" y="2110762"/>
                  </a:cubicBezTo>
                  <a:lnTo>
                    <a:pt x="0" y="2110762"/>
                  </a:lnTo>
                  <a:lnTo>
                    <a:pt x="0" y="2110762"/>
                  </a:lnTo>
                  <a:lnTo>
                    <a:pt x="0" y="211076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39972" y="1"/>
                  </a:lnTo>
                  <a:cubicBezTo>
                    <a:pt x="753014" y="1"/>
                    <a:pt x="765522" y="37065"/>
                    <a:pt x="774743" y="103043"/>
                  </a:cubicBezTo>
                  <a:cubicBezTo>
                    <a:pt x="783965" y="169018"/>
                    <a:pt x="789146" y="258502"/>
                    <a:pt x="789146" y="351805"/>
                  </a:cubicBezTo>
                  <a:lnTo>
                    <a:pt x="789146" y="351802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8620" tIns="69991" rIns="69991" bIns="69992" numCol="1" spcCol="1270" anchor="ctr" anchorCtr="0">
              <a:noAutofit/>
            </a:bodyPr>
            <a:lstStyle/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</p:txBody>
        </p:sp>
        <p:sp>
          <p:nvSpPr>
            <p:cNvPr id="95" name="Text Placeholder 3"/>
            <p:cNvSpPr txBox="1"/>
            <p:nvPr/>
          </p:nvSpPr>
          <p:spPr>
            <a:xfrm>
              <a:off x="5473970" y="1587506"/>
              <a:ext cx="1615911" cy="184666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defPPr>
                <a:defRPr lang="zh-CN"/>
              </a:defPPr>
              <a:lvl1pPr indent="0" defTabSz="1219200">
                <a:spcBef>
                  <a:spcPct val="20000"/>
                </a:spcBef>
                <a:buNone/>
                <a:defRPr sz="1600" baseline="0">
                  <a:cs typeface="+mn-ea"/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dirty="0">
                  <a:sym typeface="+mn-lt"/>
                </a:rPr>
                <a:t>单击此处添加您的内容。</a:t>
              </a:r>
              <a:endParaRPr lang="en-US" dirty="0">
                <a:sym typeface="+mn-lt"/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7217933" y="3070483"/>
            <a:ext cx="3947484" cy="1618763"/>
            <a:chOff x="5413449" y="2302862"/>
            <a:chExt cx="2960613" cy="1214072"/>
          </a:xfrm>
        </p:grpSpPr>
        <p:sp>
          <p:nvSpPr>
            <p:cNvPr id="48" name="Freeform 47"/>
            <p:cNvSpPr/>
            <p:nvPr/>
          </p:nvSpPr>
          <p:spPr>
            <a:xfrm flipH="1">
              <a:off x="7524210" y="2302862"/>
              <a:ext cx="849852" cy="1214072"/>
            </a:xfrm>
            <a:custGeom>
              <a:avLst/>
              <a:gdLst>
                <a:gd name="connsiteX0" fmla="*/ 0 w 1214072"/>
                <a:gd name="connsiteY0" fmla="*/ 0 h 849850"/>
                <a:gd name="connsiteX1" fmla="*/ 789147 w 1214072"/>
                <a:gd name="connsiteY1" fmla="*/ 0 h 849850"/>
                <a:gd name="connsiteX2" fmla="*/ 1214072 w 1214072"/>
                <a:gd name="connsiteY2" fmla="*/ 424925 h 849850"/>
                <a:gd name="connsiteX3" fmla="*/ 789147 w 1214072"/>
                <a:gd name="connsiteY3" fmla="*/ 849850 h 849850"/>
                <a:gd name="connsiteX4" fmla="*/ 0 w 1214072"/>
                <a:gd name="connsiteY4" fmla="*/ 849850 h 849850"/>
                <a:gd name="connsiteX5" fmla="*/ 424925 w 1214072"/>
                <a:gd name="connsiteY5" fmla="*/ 424925 h 849850"/>
                <a:gd name="connsiteX6" fmla="*/ 0 w 1214072"/>
                <a:gd name="connsiteY6" fmla="*/ 0 h 84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4072" h="849850">
                  <a:moveTo>
                    <a:pt x="1214071" y="0"/>
                  </a:moveTo>
                  <a:lnTo>
                    <a:pt x="1214071" y="552403"/>
                  </a:lnTo>
                  <a:lnTo>
                    <a:pt x="607036" y="849850"/>
                  </a:lnTo>
                  <a:lnTo>
                    <a:pt x="1" y="552403"/>
                  </a:lnTo>
                  <a:lnTo>
                    <a:pt x="1" y="0"/>
                  </a:lnTo>
                  <a:lnTo>
                    <a:pt x="607036" y="297447"/>
                  </a:lnTo>
                  <a:lnTo>
                    <a:pt x="12140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475" tIns="586040" rIns="19475" bIns="586040" numCol="1" spcCol="1270" anchor="ctr" anchorCtr="0">
              <a:noAutofit/>
            </a:bodyPr>
            <a:lstStyle/>
            <a:p>
              <a:pPr algn="ctr" defTabSz="13633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065" b="1" dirty="0">
                  <a:cs typeface="+mn-ea"/>
                  <a:sym typeface="+mn-lt"/>
                </a:rPr>
                <a:t>05</a:t>
              </a:r>
              <a:endParaRPr lang="en-US" sz="3065" b="1" dirty="0">
                <a:cs typeface="+mn-ea"/>
                <a:sym typeface="+mn-lt"/>
              </a:endParaRPr>
            </a:p>
          </p:txBody>
        </p:sp>
        <p:sp>
          <p:nvSpPr>
            <p:cNvPr id="63" name="Freeform 62"/>
            <p:cNvSpPr/>
            <p:nvPr/>
          </p:nvSpPr>
          <p:spPr>
            <a:xfrm flipH="1">
              <a:off x="5413449" y="2302862"/>
              <a:ext cx="2110764" cy="789147"/>
            </a:xfrm>
            <a:custGeom>
              <a:avLst/>
              <a:gdLst>
                <a:gd name="connsiteX0" fmla="*/ 131527 w 789146"/>
                <a:gd name="connsiteY0" fmla="*/ 0 h 2110763"/>
                <a:gd name="connsiteX1" fmla="*/ 657619 w 789146"/>
                <a:gd name="connsiteY1" fmla="*/ 0 h 2110763"/>
                <a:gd name="connsiteX2" fmla="*/ 750623 w 789146"/>
                <a:gd name="connsiteY2" fmla="*/ 38524 h 2110763"/>
                <a:gd name="connsiteX3" fmla="*/ 789146 w 789146"/>
                <a:gd name="connsiteY3" fmla="*/ 131528 h 2110763"/>
                <a:gd name="connsiteX4" fmla="*/ 789146 w 789146"/>
                <a:gd name="connsiteY4" fmla="*/ 2110763 h 2110763"/>
                <a:gd name="connsiteX5" fmla="*/ 789146 w 789146"/>
                <a:gd name="connsiteY5" fmla="*/ 2110763 h 2110763"/>
                <a:gd name="connsiteX6" fmla="*/ 789146 w 789146"/>
                <a:gd name="connsiteY6" fmla="*/ 2110763 h 2110763"/>
                <a:gd name="connsiteX7" fmla="*/ 0 w 789146"/>
                <a:gd name="connsiteY7" fmla="*/ 2110763 h 2110763"/>
                <a:gd name="connsiteX8" fmla="*/ 0 w 789146"/>
                <a:gd name="connsiteY8" fmla="*/ 2110763 h 2110763"/>
                <a:gd name="connsiteX9" fmla="*/ 0 w 789146"/>
                <a:gd name="connsiteY9" fmla="*/ 2110763 h 2110763"/>
                <a:gd name="connsiteX10" fmla="*/ 0 w 789146"/>
                <a:gd name="connsiteY10" fmla="*/ 131527 h 2110763"/>
                <a:gd name="connsiteX11" fmla="*/ 38524 w 789146"/>
                <a:gd name="connsiteY11" fmla="*/ 38523 h 2110763"/>
                <a:gd name="connsiteX12" fmla="*/ 131528 w 789146"/>
                <a:gd name="connsiteY12" fmla="*/ 0 h 2110763"/>
                <a:gd name="connsiteX13" fmla="*/ 131527 w 789146"/>
                <a:gd name="connsiteY13" fmla="*/ 0 h 211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9146" h="2110763">
                  <a:moveTo>
                    <a:pt x="789146" y="351802"/>
                  </a:moveTo>
                  <a:lnTo>
                    <a:pt x="789146" y="1758961"/>
                  </a:lnTo>
                  <a:cubicBezTo>
                    <a:pt x="789146" y="1852264"/>
                    <a:pt x="783965" y="1941748"/>
                    <a:pt x="774743" y="2007723"/>
                  </a:cubicBezTo>
                  <a:cubicBezTo>
                    <a:pt x="765521" y="2073698"/>
                    <a:pt x="753013" y="2110762"/>
                    <a:pt x="739972" y="2110762"/>
                  </a:cubicBezTo>
                  <a:lnTo>
                    <a:pt x="0" y="2110762"/>
                  </a:lnTo>
                  <a:lnTo>
                    <a:pt x="0" y="2110762"/>
                  </a:lnTo>
                  <a:lnTo>
                    <a:pt x="0" y="211076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39972" y="1"/>
                  </a:lnTo>
                  <a:cubicBezTo>
                    <a:pt x="753014" y="1"/>
                    <a:pt x="765522" y="37065"/>
                    <a:pt x="774743" y="103043"/>
                  </a:cubicBezTo>
                  <a:cubicBezTo>
                    <a:pt x="783965" y="169018"/>
                    <a:pt x="789146" y="258502"/>
                    <a:pt x="789146" y="351805"/>
                  </a:cubicBezTo>
                  <a:lnTo>
                    <a:pt x="789146" y="351802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8620" tIns="69992" rIns="69991" bIns="69991" numCol="1" spcCol="1270" anchor="ctr" anchorCtr="0">
              <a:noAutofit/>
            </a:bodyPr>
            <a:lstStyle/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</p:txBody>
        </p:sp>
        <p:sp>
          <p:nvSpPr>
            <p:cNvPr id="98" name="Text Placeholder 3"/>
            <p:cNvSpPr txBox="1"/>
            <p:nvPr/>
          </p:nvSpPr>
          <p:spPr>
            <a:xfrm>
              <a:off x="5473970" y="2611202"/>
              <a:ext cx="1615911" cy="184666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defPPr>
                <a:defRPr lang="zh-CN"/>
              </a:defPPr>
              <a:lvl1pPr indent="0" defTabSz="1219200">
                <a:spcBef>
                  <a:spcPct val="20000"/>
                </a:spcBef>
                <a:buNone/>
                <a:defRPr sz="1600" baseline="0">
                  <a:cs typeface="+mn-ea"/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dirty="0">
                  <a:sym typeface="+mn-lt"/>
                </a:rPr>
                <a:t>单击此处添加您的内容。</a:t>
              </a:r>
              <a:endParaRPr lang="en-US" dirty="0">
                <a:sym typeface="+mn-lt"/>
              </a:endParaRP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7217933" y="4421753"/>
            <a:ext cx="3947484" cy="1618764"/>
            <a:chOff x="5413449" y="3316315"/>
            <a:chExt cx="2960613" cy="1214073"/>
          </a:xfrm>
        </p:grpSpPr>
        <p:sp>
          <p:nvSpPr>
            <p:cNvPr id="64" name="Freeform 63"/>
            <p:cNvSpPr/>
            <p:nvPr/>
          </p:nvSpPr>
          <p:spPr>
            <a:xfrm flipH="1">
              <a:off x="7524210" y="3316316"/>
              <a:ext cx="849852" cy="1214072"/>
            </a:xfrm>
            <a:custGeom>
              <a:avLst/>
              <a:gdLst>
                <a:gd name="connsiteX0" fmla="*/ 0 w 1214072"/>
                <a:gd name="connsiteY0" fmla="*/ 0 h 849850"/>
                <a:gd name="connsiteX1" fmla="*/ 789147 w 1214072"/>
                <a:gd name="connsiteY1" fmla="*/ 0 h 849850"/>
                <a:gd name="connsiteX2" fmla="*/ 1214072 w 1214072"/>
                <a:gd name="connsiteY2" fmla="*/ 424925 h 849850"/>
                <a:gd name="connsiteX3" fmla="*/ 789147 w 1214072"/>
                <a:gd name="connsiteY3" fmla="*/ 849850 h 849850"/>
                <a:gd name="connsiteX4" fmla="*/ 0 w 1214072"/>
                <a:gd name="connsiteY4" fmla="*/ 849850 h 849850"/>
                <a:gd name="connsiteX5" fmla="*/ 424925 w 1214072"/>
                <a:gd name="connsiteY5" fmla="*/ 424925 h 849850"/>
                <a:gd name="connsiteX6" fmla="*/ 0 w 1214072"/>
                <a:gd name="connsiteY6" fmla="*/ 0 h 84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4072" h="849850">
                  <a:moveTo>
                    <a:pt x="1214071" y="0"/>
                  </a:moveTo>
                  <a:lnTo>
                    <a:pt x="1214071" y="552403"/>
                  </a:lnTo>
                  <a:lnTo>
                    <a:pt x="607036" y="849850"/>
                  </a:lnTo>
                  <a:lnTo>
                    <a:pt x="1" y="552403"/>
                  </a:lnTo>
                  <a:lnTo>
                    <a:pt x="1" y="0"/>
                  </a:lnTo>
                  <a:lnTo>
                    <a:pt x="607036" y="297447"/>
                  </a:lnTo>
                  <a:lnTo>
                    <a:pt x="1214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475" tIns="586040" rIns="19475" bIns="586040" numCol="1" spcCol="1270" anchor="ctr" anchorCtr="0">
              <a:noAutofit/>
            </a:bodyPr>
            <a:lstStyle/>
            <a:p>
              <a:pPr algn="ctr" defTabSz="13633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065" b="1" dirty="0">
                  <a:cs typeface="+mn-ea"/>
                  <a:sym typeface="+mn-lt"/>
                </a:rPr>
                <a:t>06</a:t>
              </a:r>
              <a:endParaRPr lang="en-US" sz="3065" b="1" dirty="0">
                <a:cs typeface="+mn-ea"/>
                <a:sym typeface="+mn-lt"/>
              </a:endParaRPr>
            </a:p>
          </p:txBody>
        </p:sp>
        <p:sp>
          <p:nvSpPr>
            <p:cNvPr id="65" name="Freeform 64"/>
            <p:cNvSpPr/>
            <p:nvPr/>
          </p:nvSpPr>
          <p:spPr>
            <a:xfrm flipH="1">
              <a:off x="5413449" y="3316315"/>
              <a:ext cx="2110764" cy="789147"/>
            </a:xfrm>
            <a:custGeom>
              <a:avLst/>
              <a:gdLst>
                <a:gd name="connsiteX0" fmla="*/ 131527 w 789146"/>
                <a:gd name="connsiteY0" fmla="*/ 0 h 2110763"/>
                <a:gd name="connsiteX1" fmla="*/ 657619 w 789146"/>
                <a:gd name="connsiteY1" fmla="*/ 0 h 2110763"/>
                <a:gd name="connsiteX2" fmla="*/ 750623 w 789146"/>
                <a:gd name="connsiteY2" fmla="*/ 38524 h 2110763"/>
                <a:gd name="connsiteX3" fmla="*/ 789146 w 789146"/>
                <a:gd name="connsiteY3" fmla="*/ 131528 h 2110763"/>
                <a:gd name="connsiteX4" fmla="*/ 789146 w 789146"/>
                <a:gd name="connsiteY4" fmla="*/ 2110763 h 2110763"/>
                <a:gd name="connsiteX5" fmla="*/ 789146 w 789146"/>
                <a:gd name="connsiteY5" fmla="*/ 2110763 h 2110763"/>
                <a:gd name="connsiteX6" fmla="*/ 789146 w 789146"/>
                <a:gd name="connsiteY6" fmla="*/ 2110763 h 2110763"/>
                <a:gd name="connsiteX7" fmla="*/ 0 w 789146"/>
                <a:gd name="connsiteY7" fmla="*/ 2110763 h 2110763"/>
                <a:gd name="connsiteX8" fmla="*/ 0 w 789146"/>
                <a:gd name="connsiteY8" fmla="*/ 2110763 h 2110763"/>
                <a:gd name="connsiteX9" fmla="*/ 0 w 789146"/>
                <a:gd name="connsiteY9" fmla="*/ 2110763 h 2110763"/>
                <a:gd name="connsiteX10" fmla="*/ 0 w 789146"/>
                <a:gd name="connsiteY10" fmla="*/ 131527 h 2110763"/>
                <a:gd name="connsiteX11" fmla="*/ 38524 w 789146"/>
                <a:gd name="connsiteY11" fmla="*/ 38523 h 2110763"/>
                <a:gd name="connsiteX12" fmla="*/ 131528 w 789146"/>
                <a:gd name="connsiteY12" fmla="*/ 0 h 2110763"/>
                <a:gd name="connsiteX13" fmla="*/ 131527 w 789146"/>
                <a:gd name="connsiteY13" fmla="*/ 0 h 211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9146" h="2110763">
                  <a:moveTo>
                    <a:pt x="789146" y="351802"/>
                  </a:moveTo>
                  <a:lnTo>
                    <a:pt x="789146" y="1758961"/>
                  </a:lnTo>
                  <a:cubicBezTo>
                    <a:pt x="789146" y="1852264"/>
                    <a:pt x="783965" y="1941748"/>
                    <a:pt x="774743" y="2007723"/>
                  </a:cubicBezTo>
                  <a:cubicBezTo>
                    <a:pt x="765521" y="2073698"/>
                    <a:pt x="753013" y="2110762"/>
                    <a:pt x="739972" y="2110762"/>
                  </a:cubicBezTo>
                  <a:lnTo>
                    <a:pt x="0" y="2110762"/>
                  </a:lnTo>
                  <a:lnTo>
                    <a:pt x="0" y="2110762"/>
                  </a:lnTo>
                  <a:lnTo>
                    <a:pt x="0" y="211076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39972" y="1"/>
                  </a:lnTo>
                  <a:cubicBezTo>
                    <a:pt x="753014" y="1"/>
                    <a:pt x="765522" y="37065"/>
                    <a:pt x="774743" y="103043"/>
                  </a:cubicBezTo>
                  <a:cubicBezTo>
                    <a:pt x="783965" y="169018"/>
                    <a:pt x="789146" y="258502"/>
                    <a:pt x="789146" y="351805"/>
                  </a:cubicBezTo>
                  <a:lnTo>
                    <a:pt x="789146" y="351802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8620" tIns="69992" rIns="69991" bIns="69991" numCol="1" spcCol="1270" anchor="ctr" anchorCtr="0">
              <a:noAutofit/>
            </a:bodyPr>
            <a:lstStyle/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 dirty="0">
                <a:cs typeface="+mn-ea"/>
                <a:sym typeface="+mn-lt"/>
              </a:endParaRPr>
            </a:p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 dirty="0">
                <a:cs typeface="+mn-ea"/>
                <a:sym typeface="+mn-lt"/>
              </a:endParaRPr>
            </a:p>
          </p:txBody>
        </p:sp>
        <p:sp>
          <p:nvSpPr>
            <p:cNvPr id="105" name="Text Placeholder 3"/>
            <p:cNvSpPr txBox="1"/>
            <p:nvPr/>
          </p:nvSpPr>
          <p:spPr>
            <a:xfrm>
              <a:off x="5473970" y="3609284"/>
              <a:ext cx="1615911" cy="184666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defPPr>
                <a:defRPr lang="zh-CN"/>
              </a:defPPr>
              <a:lvl1pPr indent="0" defTabSz="1219200">
                <a:spcBef>
                  <a:spcPct val="20000"/>
                </a:spcBef>
                <a:buNone/>
                <a:defRPr sz="1600" baseline="0">
                  <a:cs typeface="+mn-ea"/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dirty="0">
                  <a:sym typeface="+mn-lt"/>
                </a:rPr>
                <a:t>单击此处添加您的内容。</a:t>
              </a:r>
              <a:endParaRPr lang="en-US" dirty="0">
                <a:sym typeface="+mn-lt"/>
              </a:endParaRPr>
            </a:p>
          </p:txBody>
        </p:sp>
      </p:grpSp>
      <p:sp>
        <p:nvSpPr>
          <p:cNvPr id="112" name="Freeform 111"/>
          <p:cNvSpPr/>
          <p:nvPr/>
        </p:nvSpPr>
        <p:spPr>
          <a:xfrm>
            <a:off x="5547593" y="1662386"/>
            <a:ext cx="1096817" cy="1096817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1839" tIns="141839" rIns="141839" bIns="141839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200" dirty="0">
              <a:cs typeface="+mn-ea"/>
              <a:sym typeface="+mn-lt"/>
            </a:endParaRPr>
          </a:p>
        </p:txBody>
      </p:sp>
      <p:sp>
        <p:nvSpPr>
          <p:cNvPr id="113" name="Freeform 112"/>
          <p:cNvSpPr/>
          <p:nvPr/>
        </p:nvSpPr>
        <p:spPr>
          <a:xfrm>
            <a:off x="5547593" y="3057961"/>
            <a:ext cx="1096817" cy="1096817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1839" tIns="141839" rIns="141839" bIns="141839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5335" dirty="0">
              <a:cs typeface="+mn-ea"/>
              <a:sym typeface="+mn-lt"/>
            </a:endParaRPr>
          </a:p>
        </p:txBody>
      </p:sp>
      <p:sp>
        <p:nvSpPr>
          <p:cNvPr id="114" name="Freeform 113"/>
          <p:cNvSpPr/>
          <p:nvPr/>
        </p:nvSpPr>
        <p:spPr>
          <a:xfrm>
            <a:off x="5547593" y="4453536"/>
            <a:ext cx="1096817" cy="1096817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1839" tIns="141839" rIns="141839" bIns="141839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Freeform 34"/>
          <p:cNvSpPr>
            <a:spLocks noEditPoints="1"/>
          </p:cNvSpPr>
          <p:nvPr/>
        </p:nvSpPr>
        <p:spPr bwMode="auto">
          <a:xfrm>
            <a:off x="9526541" y="2059958"/>
            <a:ext cx="392720" cy="359649"/>
          </a:xfrm>
          <a:custGeom>
            <a:avLst/>
            <a:gdLst>
              <a:gd name="T0" fmla="*/ 35 w 144"/>
              <a:gd name="T1" fmla="*/ 17 h 132"/>
              <a:gd name="T2" fmla="*/ 109 w 144"/>
              <a:gd name="T3" fmla="*/ 17 h 132"/>
              <a:gd name="T4" fmla="*/ 117 w 144"/>
              <a:gd name="T5" fmla="*/ 9 h 132"/>
              <a:gd name="T6" fmla="*/ 109 w 144"/>
              <a:gd name="T7" fmla="*/ 0 h 132"/>
              <a:gd name="T8" fmla="*/ 35 w 144"/>
              <a:gd name="T9" fmla="*/ 0 h 132"/>
              <a:gd name="T10" fmla="*/ 27 w 144"/>
              <a:gd name="T11" fmla="*/ 9 h 132"/>
              <a:gd name="T12" fmla="*/ 35 w 144"/>
              <a:gd name="T13" fmla="*/ 17 h 132"/>
              <a:gd name="T14" fmla="*/ 109 w 144"/>
              <a:gd name="T15" fmla="*/ 25 h 132"/>
              <a:gd name="T16" fmla="*/ 109 w 144"/>
              <a:gd name="T17" fmla="*/ 25 h 132"/>
              <a:gd name="T18" fmla="*/ 35 w 144"/>
              <a:gd name="T19" fmla="*/ 25 h 132"/>
              <a:gd name="T20" fmla="*/ 35 w 144"/>
              <a:gd name="T21" fmla="*/ 25 h 132"/>
              <a:gd name="T22" fmla="*/ 16 w 144"/>
              <a:gd name="T23" fmla="*/ 67 h 132"/>
              <a:gd name="T24" fmla="*/ 52 w 144"/>
              <a:gd name="T25" fmla="*/ 93 h 132"/>
              <a:gd name="T26" fmla="*/ 64 w 144"/>
              <a:gd name="T27" fmla="*/ 107 h 132"/>
              <a:gd name="T28" fmla="*/ 64 w 144"/>
              <a:gd name="T29" fmla="*/ 116 h 132"/>
              <a:gd name="T30" fmla="*/ 66 w 144"/>
              <a:gd name="T31" fmla="*/ 117 h 132"/>
              <a:gd name="T32" fmla="*/ 64 w 144"/>
              <a:gd name="T33" fmla="*/ 120 h 132"/>
              <a:gd name="T34" fmla="*/ 47 w 144"/>
              <a:gd name="T35" fmla="*/ 120 h 132"/>
              <a:gd name="T36" fmla="*/ 39 w 144"/>
              <a:gd name="T37" fmla="*/ 128 h 132"/>
              <a:gd name="T38" fmla="*/ 39 w 144"/>
              <a:gd name="T39" fmla="*/ 132 h 132"/>
              <a:gd name="T40" fmla="*/ 105 w 144"/>
              <a:gd name="T41" fmla="*/ 132 h 132"/>
              <a:gd name="T42" fmla="*/ 105 w 144"/>
              <a:gd name="T43" fmla="*/ 128 h 132"/>
              <a:gd name="T44" fmla="*/ 97 w 144"/>
              <a:gd name="T45" fmla="*/ 120 h 132"/>
              <a:gd name="T46" fmla="*/ 80 w 144"/>
              <a:gd name="T47" fmla="*/ 120 h 132"/>
              <a:gd name="T48" fmla="*/ 78 w 144"/>
              <a:gd name="T49" fmla="*/ 117 h 132"/>
              <a:gd name="T50" fmla="*/ 80 w 144"/>
              <a:gd name="T51" fmla="*/ 116 h 132"/>
              <a:gd name="T52" fmla="*/ 80 w 144"/>
              <a:gd name="T53" fmla="*/ 107 h 132"/>
              <a:gd name="T54" fmla="*/ 92 w 144"/>
              <a:gd name="T55" fmla="*/ 93 h 132"/>
              <a:gd name="T56" fmla="*/ 127 w 144"/>
              <a:gd name="T57" fmla="*/ 67 h 132"/>
              <a:gd name="T58" fmla="*/ 109 w 144"/>
              <a:gd name="T59" fmla="*/ 25 h 132"/>
              <a:gd name="T60" fmla="*/ 24 w 144"/>
              <a:gd name="T61" fmla="*/ 63 h 132"/>
              <a:gd name="T62" fmla="*/ 37 w 144"/>
              <a:gd name="T63" fmla="*/ 37 h 132"/>
              <a:gd name="T64" fmla="*/ 48 w 144"/>
              <a:gd name="T65" fmla="*/ 84 h 132"/>
              <a:gd name="T66" fmla="*/ 24 w 144"/>
              <a:gd name="T67" fmla="*/ 63 h 132"/>
              <a:gd name="T68" fmla="*/ 47 w 144"/>
              <a:gd name="T69" fmla="*/ 37 h 132"/>
              <a:gd name="T70" fmla="*/ 60 w 144"/>
              <a:gd name="T71" fmla="*/ 37 h 132"/>
              <a:gd name="T72" fmla="*/ 64 w 144"/>
              <a:gd name="T73" fmla="*/ 99 h 132"/>
              <a:gd name="T74" fmla="*/ 47 w 144"/>
              <a:gd name="T75" fmla="*/ 37 h 132"/>
              <a:gd name="T76" fmla="*/ 120 w 144"/>
              <a:gd name="T77" fmla="*/ 63 h 132"/>
              <a:gd name="T78" fmla="*/ 96 w 144"/>
              <a:gd name="T79" fmla="*/ 84 h 132"/>
              <a:gd name="T80" fmla="*/ 107 w 144"/>
              <a:gd name="T81" fmla="*/ 37 h 132"/>
              <a:gd name="T82" fmla="*/ 120 w 144"/>
              <a:gd name="T83" fmla="*/ 63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4" h="132">
                <a:moveTo>
                  <a:pt x="35" y="17"/>
                </a:moveTo>
                <a:cubicBezTo>
                  <a:pt x="109" y="17"/>
                  <a:pt x="109" y="17"/>
                  <a:pt x="109" y="17"/>
                </a:cubicBezTo>
                <a:cubicBezTo>
                  <a:pt x="113" y="17"/>
                  <a:pt x="117" y="13"/>
                  <a:pt x="117" y="9"/>
                </a:cubicBezTo>
                <a:cubicBezTo>
                  <a:pt x="117" y="4"/>
                  <a:pt x="113" y="0"/>
                  <a:pt x="109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0" y="0"/>
                  <a:pt x="27" y="4"/>
                  <a:pt x="27" y="9"/>
                </a:cubicBezTo>
                <a:cubicBezTo>
                  <a:pt x="27" y="13"/>
                  <a:pt x="30" y="17"/>
                  <a:pt x="35" y="17"/>
                </a:cubicBezTo>
                <a:close/>
                <a:moveTo>
                  <a:pt x="109" y="25"/>
                </a:moveTo>
                <a:cubicBezTo>
                  <a:pt x="109" y="25"/>
                  <a:pt x="109" y="25"/>
                  <a:pt x="109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19" y="26"/>
                  <a:pt x="0" y="32"/>
                  <a:pt x="16" y="67"/>
                </a:cubicBezTo>
                <a:cubicBezTo>
                  <a:pt x="27" y="90"/>
                  <a:pt x="43" y="92"/>
                  <a:pt x="52" y="93"/>
                </a:cubicBezTo>
                <a:cubicBezTo>
                  <a:pt x="55" y="102"/>
                  <a:pt x="59" y="107"/>
                  <a:pt x="64" y="107"/>
                </a:cubicBezTo>
                <a:cubicBezTo>
                  <a:pt x="64" y="112"/>
                  <a:pt x="64" y="116"/>
                  <a:pt x="64" y="116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39" y="120"/>
                  <a:pt x="39" y="128"/>
                </a:cubicBezTo>
                <a:cubicBezTo>
                  <a:pt x="39" y="132"/>
                  <a:pt x="39" y="132"/>
                  <a:pt x="39" y="132"/>
                </a:cubicBezTo>
                <a:cubicBezTo>
                  <a:pt x="105" y="132"/>
                  <a:pt x="105" y="132"/>
                  <a:pt x="105" y="132"/>
                </a:cubicBezTo>
                <a:cubicBezTo>
                  <a:pt x="105" y="132"/>
                  <a:pt x="105" y="132"/>
                  <a:pt x="105" y="128"/>
                </a:cubicBezTo>
                <a:cubicBezTo>
                  <a:pt x="105" y="120"/>
                  <a:pt x="97" y="120"/>
                  <a:pt x="97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78" y="117"/>
                  <a:pt x="78" y="117"/>
                  <a:pt x="78" y="117"/>
                </a:cubicBezTo>
                <a:cubicBezTo>
                  <a:pt x="80" y="116"/>
                  <a:pt x="80" y="116"/>
                  <a:pt x="80" y="116"/>
                </a:cubicBezTo>
                <a:cubicBezTo>
                  <a:pt x="80" y="116"/>
                  <a:pt x="80" y="112"/>
                  <a:pt x="80" y="107"/>
                </a:cubicBezTo>
                <a:cubicBezTo>
                  <a:pt x="84" y="107"/>
                  <a:pt x="88" y="102"/>
                  <a:pt x="92" y="93"/>
                </a:cubicBezTo>
                <a:cubicBezTo>
                  <a:pt x="101" y="92"/>
                  <a:pt x="116" y="90"/>
                  <a:pt x="127" y="67"/>
                </a:cubicBezTo>
                <a:cubicBezTo>
                  <a:pt x="144" y="32"/>
                  <a:pt x="125" y="26"/>
                  <a:pt x="109" y="25"/>
                </a:cubicBezTo>
                <a:close/>
                <a:moveTo>
                  <a:pt x="24" y="63"/>
                </a:moveTo>
                <a:cubicBezTo>
                  <a:pt x="14" y="40"/>
                  <a:pt x="26" y="37"/>
                  <a:pt x="37" y="37"/>
                </a:cubicBezTo>
                <a:cubicBezTo>
                  <a:pt x="39" y="49"/>
                  <a:pt x="43" y="68"/>
                  <a:pt x="48" y="84"/>
                </a:cubicBezTo>
                <a:cubicBezTo>
                  <a:pt x="41" y="82"/>
                  <a:pt x="31" y="79"/>
                  <a:pt x="24" y="63"/>
                </a:cubicBezTo>
                <a:close/>
                <a:moveTo>
                  <a:pt x="47" y="37"/>
                </a:moveTo>
                <a:cubicBezTo>
                  <a:pt x="47" y="37"/>
                  <a:pt x="55" y="37"/>
                  <a:pt x="60" y="37"/>
                </a:cubicBezTo>
                <a:cubicBezTo>
                  <a:pt x="60" y="66"/>
                  <a:pt x="60" y="74"/>
                  <a:pt x="64" y="99"/>
                </a:cubicBezTo>
                <a:cubicBezTo>
                  <a:pt x="51" y="74"/>
                  <a:pt x="47" y="37"/>
                  <a:pt x="47" y="37"/>
                </a:cubicBezTo>
                <a:close/>
                <a:moveTo>
                  <a:pt x="120" y="63"/>
                </a:moveTo>
                <a:cubicBezTo>
                  <a:pt x="113" y="79"/>
                  <a:pt x="102" y="82"/>
                  <a:pt x="96" y="84"/>
                </a:cubicBezTo>
                <a:cubicBezTo>
                  <a:pt x="101" y="68"/>
                  <a:pt x="105" y="49"/>
                  <a:pt x="107" y="37"/>
                </a:cubicBezTo>
                <a:cubicBezTo>
                  <a:pt x="118" y="37"/>
                  <a:pt x="130" y="40"/>
                  <a:pt x="120" y="6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2" name="Freeform 66"/>
          <p:cNvSpPr>
            <a:spLocks noEditPoints="1"/>
          </p:cNvSpPr>
          <p:nvPr/>
        </p:nvSpPr>
        <p:spPr bwMode="auto">
          <a:xfrm>
            <a:off x="2301190" y="4702185"/>
            <a:ext cx="317210" cy="466605"/>
          </a:xfrm>
          <a:custGeom>
            <a:avLst/>
            <a:gdLst>
              <a:gd name="T0" fmla="*/ 94 w 117"/>
              <a:gd name="T1" fmla="*/ 142 h 173"/>
              <a:gd name="T2" fmla="*/ 93 w 117"/>
              <a:gd name="T3" fmla="*/ 141 h 173"/>
              <a:gd name="T4" fmla="*/ 71 w 117"/>
              <a:gd name="T5" fmla="*/ 90 h 173"/>
              <a:gd name="T6" fmla="*/ 59 w 117"/>
              <a:gd name="T7" fmla="*/ 87 h 173"/>
              <a:gd name="T8" fmla="*/ 46 w 117"/>
              <a:gd name="T9" fmla="*/ 90 h 173"/>
              <a:gd name="T10" fmla="*/ 24 w 117"/>
              <a:gd name="T11" fmla="*/ 141 h 173"/>
              <a:gd name="T12" fmla="*/ 24 w 117"/>
              <a:gd name="T13" fmla="*/ 142 h 173"/>
              <a:gd name="T14" fmla="*/ 23 w 117"/>
              <a:gd name="T15" fmla="*/ 144 h 173"/>
              <a:gd name="T16" fmla="*/ 23 w 117"/>
              <a:gd name="T17" fmla="*/ 144 h 173"/>
              <a:gd name="T18" fmla="*/ 23 w 117"/>
              <a:gd name="T19" fmla="*/ 144 h 173"/>
              <a:gd name="T20" fmla="*/ 59 w 117"/>
              <a:gd name="T21" fmla="*/ 157 h 173"/>
              <a:gd name="T22" fmla="*/ 95 w 117"/>
              <a:gd name="T23" fmla="*/ 144 h 173"/>
              <a:gd name="T24" fmla="*/ 95 w 117"/>
              <a:gd name="T25" fmla="*/ 144 h 173"/>
              <a:gd name="T26" fmla="*/ 95 w 117"/>
              <a:gd name="T27" fmla="*/ 144 h 173"/>
              <a:gd name="T28" fmla="*/ 94 w 117"/>
              <a:gd name="T29" fmla="*/ 142 h 173"/>
              <a:gd name="T30" fmla="*/ 116 w 117"/>
              <a:gd name="T31" fmla="*/ 152 h 173"/>
              <a:gd name="T32" fmla="*/ 115 w 117"/>
              <a:gd name="T33" fmla="*/ 149 h 173"/>
              <a:gd name="T34" fmla="*/ 114 w 117"/>
              <a:gd name="T35" fmla="*/ 147 h 173"/>
              <a:gd name="T36" fmla="*/ 78 w 117"/>
              <a:gd name="T37" fmla="*/ 66 h 173"/>
              <a:gd name="T38" fmla="*/ 79 w 117"/>
              <a:gd name="T39" fmla="*/ 66 h 173"/>
              <a:gd name="T40" fmla="*/ 79 w 117"/>
              <a:gd name="T41" fmla="*/ 30 h 173"/>
              <a:gd name="T42" fmla="*/ 87 w 117"/>
              <a:gd name="T43" fmla="*/ 22 h 173"/>
              <a:gd name="T44" fmla="*/ 87 w 117"/>
              <a:gd name="T45" fmla="*/ 11 h 173"/>
              <a:gd name="T46" fmla="*/ 59 w 117"/>
              <a:gd name="T47" fmla="*/ 0 h 173"/>
              <a:gd name="T48" fmla="*/ 30 w 117"/>
              <a:gd name="T49" fmla="*/ 11 h 173"/>
              <a:gd name="T50" fmla="*/ 30 w 117"/>
              <a:gd name="T51" fmla="*/ 22 h 173"/>
              <a:gd name="T52" fmla="*/ 38 w 117"/>
              <a:gd name="T53" fmla="*/ 30 h 173"/>
              <a:gd name="T54" fmla="*/ 38 w 117"/>
              <a:gd name="T55" fmla="*/ 66 h 173"/>
              <a:gd name="T56" fmla="*/ 39 w 117"/>
              <a:gd name="T57" fmla="*/ 66 h 173"/>
              <a:gd name="T58" fmla="*/ 4 w 117"/>
              <a:gd name="T59" fmla="*/ 147 h 173"/>
              <a:gd name="T60" fmla="*/ 2 w 117"/>
              <a:gd name="T61" fmla="*/ 149 h 173"/>
              <a:gd name="T62" fmla="*/ 1 w 117"/>
              <a:gd name="T63" fmla="*/ 152 h 173"/>
              <a:gd name="T64" fmla="*/ 1 w 117"/>
              <a:gd name="T65" fmla="*/ 153 h 173"/>
              <a:gd name="T66" fmla="*/ 1 w 117"/>
              <a:gd name="T67" fmla="*/ 153 h 173"/>
              <a:gd name="T68" fmla="*/ 59 w 117"/>
              <a:gd name="T69" fmla="*/ 173 h 173"/>
              <a:gd name="T70" fmla="*/ 116 w 117"/>
              <a:gd name="T71" fmla="*/ 153 h 173"/>
              <a:gd name="T72" fmla="*/ 116 w 117"/>
              <a:gd name="T73" fmla="*/ 153 h 173"/>
              <a:gd name="T74" fmla="*/ 116 w 117"/>
              <a:gd name="T75" fmla="*/ 152 h 173"/>
              <a:gd name="T76" fmla="*/ 34 w 117"/>
              <a:gd name="T77" fmla="*/ 15 h 173"/>
              <a:gd name="T78" fmla="*/ 59 w 117"/>
              <a:gd name="T79" fmla="*/ 8 h 173"/>
              <a:gd name="T80" fmla="*/ 83 w 117"/>
              <a:gd name="T81" fmla="*/ 15 h 173"/>
              <a:gd name="T82" fmla="*/ 59 w 117"/>
              <a:gd name="T83" fmla="*/ 21 h 173"/>
              <a:gd name="T84" fmla="*/ 34 w 117"/>
              <a:gd name="T85" fmla="*/ 15 h 173"/>
              <a:gd name="T86" fmla="*/ 104 w 117"/>
              <a:gd name="T87" fmla="*/ 149 h 173"/>
              <a:gd name="T88" fmla="*/ 59 w 117"/>
              <a:gd name="T89" fmla="*/ 165 h 173"/>
              <a:gd name="T90" fmla="*/ 13 w 117"/>
              <a:gd name="T91" fmla="*/ 149 h 173"/>
              <a:gd name="T92" fmla="*/ 13 w 117"/>
              <a:gd name="T93" fmla="*/ 149 h 173"/>
              <a:gd name="T94" fmla="*/ 13 w 117"/>
              <a:gd name="T95" fmla="*/ 149 h 173"/>
              <a:gd name="T96" fmla="*/ 14 w 117"/>
              <a:gd name="T97" fmla="*/ 146 h 173"/>
              <a:gd name="T98" fmla="*/ 15 w 117"/>
              <a:gd name="T99" fmla="*/ 144 h 173"/>
              <a:gd name="T100" fmla="*/ 46 w 117"/>
              <a:gd name="T101" fmla="*/ 71 h 173"/>
              <a:gd name="T102" fmla="*/ 46 w 117"/>
              <a:gd name="T103" fmla="*/ 32 h 173"/>
              <a:gd name="T104" fmla="*/ 59 w 117"/>
              <a:gd name="T105" fmla="*/ 33 h 173"/>
              <a:gd name="T106" fmla="*/ 71 w 117"/>
              <a:gd name="T107" fmla="*/ 32 h 173"/>
              <a:gd name="T108" fmla="*/ 71 w 117"/>
              <a:gd name="T109" fmla="*/ 71 h 173"/>
              <a:gd name="T110" fmla="*/ 102 w 117"/>
              <a:gd name="T111" fmla="*/ 144 h 173"/>
              <a:gd name="T112" fmla="*/ 103 w 117"/>
              <a:gd name="T113" fmla="*/ 146 h 173"/>
              <a:gd name="T114" fmla="*/ 104 w 117"/>
              <a:gd name="T115" fmla="*/ 149 h 173"/>
              <a:gd name="T116" fmla="*/ 104 w 117"/>
              <a:gd name="T117" fmla="*/ 149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17" h="173">
                <a:moveTo>
                  <a:pt x="94" y="142"/>
                </a:moveTo>
                <a:cubicBezTo>
                  <a:pt x="94" y="141"/>
                  <a:pt x="93" y="141"/>
                  <a:pt x="93" y="141"/>
                </a:cubicBezTo>
                <a:cubicBezTo>
                  <a:pt x="71" y="90"/>
                  <a:pt x="71" y="90"/>
                  <a:pt x="71" y="90"/>
                </a:cubicBezTo>
                <a:cubicBezTo>
                  <a:pt x="71" y="90"/>
                  <a:pt x="65" y="87"/>
                  <a:pt x="59" y="87"/>
                </a:cubicBezTo>
                <a:cubicBezTo>
                  <a:pt x="53" y="87"/>
                  <a:pt x="46" y="90"/>
                  <a:pt x="46" y="90"/>
                </a:cubicBezTo>
                <a:cubicBezTo>
                  <a:pt x="24" y="141"/>
                  <a:pt x="24" y="141"/>
                  <a:pt x="24" y="141"/>
                </a:cubicBezTo>
                <a:cubicBezTo>
                  <a:pt x="24" y="141"/>
                  <a:pt x="24" y="141"/>
                  <a:pt x="24" y="142"/>
                </a:cubicBezTo>
                <a:cubicBezTo>
                  <a:pt x="23" y="142"/>
                  <a:pt x="23" y="143"/>
                  <a:pt x="23" y="144"/>
                </a:cubicBezTo>
                <a:cubicBezTo>
                  <a:pt x="23" y="144"/>
                  <a:pt x="23" y="144"/>
                  <a:pt x="23" y="144"/>
                </a:cubicBezTo>
                <a:cubicBezTo>
                  <a:pt x="23" y="144"/>
                  <a:pt x="23" y="144"/>
                  <a:pt x="23" y="144"/>
                </a:cubicBezTo>
                <a:cubicBezTo>
                  <a:pt x="22" y="151"/>
                  <a:pt x="37" y="157"/>
                  <a:pt x="59" y="157"/>
                </a:cubicBezTo>
                <a:cubicBezTo>
                  <a:pt x="80" y="157"/>
                  <a:pt x="95" y="151"/>
                  <a:pt x="95" y="144"/>
                </a:cubicBezTo>
                <a:cubicBezTo>
                  <a:pt x="95" y="144"/>
                  <a:pt x="95" y="144"/>
                  <a:pt x="95" y="144"/>
                </a:cubicBezTo>
                <a:cubicBezTo>
                  <a:pt x="95" y="144"/>
                  <a:pt x="95" y="144"/>
                  <a:pt x="95" y="144"/>
                </a:cubicBezTo>
                <a:cubicBezTo>
                  <a:pt x="94" y="143"/>
                  <a:pt x="94" y="142"/>
                  <a:pt x="94" y="142"/>
                </a:cubicBezTo>
                <a:close/>
                <a:moveTo>
                  <a:pt x="116" y="152"/>
                </a:moveTo>
                <a:cubicBezTo>
                  <a:pt x="116" y="151"/>
                  <a:pt x="116" y="150"/>
                  <a:pt x="115" y="149"/>
                </a:cubicBezTo>
                <a:cubicBezTo>
                  <a:pt x="115" y="148"/>
                  <a:pt x="114" y="148"/>
                  <a:pt x="114" y="147"/>
                </a:cubicBezTo>
                <a:cubicBezTo>
                  <a:pt x="78" y="66"/>
                  <a:pt x="78" y="66"/>
                  <a:pt x="78" y="66"/>
                </a:cubicBezTo>
                <a:cubicBezTo>
                  <a:pt x="79" y="66"/>
                  <a:pt x="79" y="66"/>
                  <a:pt x="79" y="66"/>
                </a:cubicBezTo>
                <a:cubicBezTo>
                  <a:pt x="79" y="30"/>
                  <a:pt x="79" y="30"/>
                  <a:pt x="79" y="30"/>
                </a:cubicBezTo>
                <a:cubicBezTo>
                  <a:pt x="84" y="28"/>
                  <a:pt x="87" y="25"/>
                  <a:pt x="87" y="22"/>
                </a:cubicBezTo>
                <a:cubicBezTo>
                  <a:pt x="87" y="11"/>
                  <a:pt x="87" y="11"/>
                  <a:pt x="87" y="11"/>
                </a:cubicBezTo>
                <a:cubicBezTo>
                  <a:pt x="87" y="5"/>
                  <a:pt x="75" y="0"/>
                  <a:pt x="59" y="0"/>
                </a:cubicBezTo>
                <a:cubicBezTo>
                  <a:pt x="43" y="0"/>
                  <a:pt x="30" y="5"/>
                  <a:pt x="30" y="11"/>
                </a:cubicBezTo>
                <a:cubicBezTo>
                  <a:pt x="30" y="22"/>
                  <a:pt x="30" y="22"/>
                  <a:pt x="30" y="22"/>
                </a:cubicBezTo>
                <a:cubicBezTo>
                  <a:pt x="30" y="25"/>
                  <a:pt x="33" y="28"/>
                  <a:pt x="38" y="30"/>
                </a:cubicBezTo>
                <a:cubicBezTo>
                  <a:pt x="38" y="66"/>
                  <a:pt x="38" y="66"/>
                  <a:pt x="38" y="66"/>
                </a:cubicBezTo>
                <a:cubicBezTo>
                  <a:pt x="39" y="66"/>
                  <a:pt x="39" y="66"/>
                  <a:pt x="39" y="66"/>
                </a:cubicBezTo>
                <a:cubicBezTo>
                  <a:pt x="4" y="147"/>
                  <a:pt x="4" y="147"/>
                  <a:pt x="4" y="147"/>
                </a:cubicBezTo>
                <a:cubicBezTo>
                  <a:pt x="3" y="148"/>
                  <a:pt x="3" y="148"/>
                  <a:pt x="2" y="149"/>
                </a:cubicBezTo>
                <a:cubicBezTo>
                  <a:pt x="2" y="150"/>
                  <a:pt x="1" y="151"/>
                  <a:pt x="1" y="152"/>
                </a:cubicBezTo>
                <a:cubicBezTo>
                  <a:pt x="1" y="153"/>
                  <a:pt x="1" y="153"/>
                  <a:pt x="1" y="153"/>
                </a:cubicBezTo>
                <a:cubicBezTo>
                  <a:pt x="1" y="153"/>
                  <a:pt x="1" y="153"/>
                  <a:pt x="1" y="153"/>
                </a:cubicBezTo>
                <a:cubicBezTo>
                  <a:pt x="0" y="164"/>
                  <a:pt x="24" y="173"/>
                  <a:pt x="59" y="173"/>
                </a:cubicBezTo>
                <a:cubicBezTo>
                  <a:pt x="94" y="173"/>
                  <a:pt x="117" y="164"/>
                  <a:pt x="116" y="153"/>
                </a:cubicBezTo>
                <a:cubicBezTo>
                  <a:pt x="116" y="153"/>
                  <a:pt x="116" y="153"/>
                  <a:pt x="116" y="153"/>
                </a:cubicBezTo>
                <a:lnTo>
                  <a:pt x="116" y="152"/>
                </a:lnTo>
                <a:close/>
                <a:moveTo>
                  <a:pt x="34" y="15"/>
                </a:moveTo>
                <a:cubicBezTo>
                  <a:pt x="34" y="11"/>
                  <a:pt x="45" y="8"/>
                  <a:pt x="59" y="8"/>
                </a:cubicBezTo>
                <a:cubicBezTo>
                  <a:pt x="72" y="8"/>
                  <a:pt x="83" y="11"/>
                  <a:pt x="83" y="15"/>
                </a:cubicBezTo>
                <a:cubicBezTo>
                  <a:pt x="83" y="18"/>
                  <a:pt x="72" y="21"/>
                  <a:pt x="59" y="21"/>
                </a:cubicBezTo>
                <a:cubicBezTo>
                  <a:pt x="45" y="21"/>
                  <a:pt x="34" y="18"/>
                  <a:pt x="34" y="15"/>
                </a:cubicBezTo>
                <a:close/>
                <a:moveTo>
                  <a:pt x="104" y="149"/>
                </a:moveTo>
                <a:cubicBezTo>
                  <a:pt x="105" y="158"/>
                  <a:pt x="86" y="165"/>
                  <a:pt x="59" y="165"/>
                </a:cubicBezTo>
                <a:cubicBezTo>
                  <a:pt x="31" y="165"/>
                  <a:pt x="13" y="158"/>
                  <a:pt x="13" y="149"/>
                </a:cubicBezTo>
                <a:cubicBezTo>
                  <a:pt x="13" y="149"/>
                  <a:pt x="13" y="149"/>
                  <a:pt x="13" y="149"/>
                </a:cubicBezTo>
                <a:cubicBezTo>
                  <a:pt x="13" y="149"/>
                  <a:pt x="13" y="149"/>
                  <a:pt x="13" y="149"/>
                </a:cubicBezTo>
                <a:cubicBezTo>
                  <a:pt x="13" y="148"/>
                  <a:pt x="14" y="147"/>
                  <a:pt x="14" y="146"/>
                </a:cubicBezTo>
                <a:cubicBezTo>
                  <a:pt x="14" y="145"/>
                  <a:pt x="15" y="145"/>
                  <a:pt x="15" y="144"/>
                </a:cubicBezTo>
                <a:cubicBezTo>
                  <a:pt x="46" y="71"/>
                  <a:pt x="46" y="71"/>
                  <a:pt x="46" y="71"/>
                </a:cubicBezTo>
                <a:cubicBezTo>
                  <a:pt x="46" y="32"/>
                  <a:pt x="46" y="32"/>
                  <a:pt x="46" y="32"/>
                </a:cubicBezTo>
                <a:cubicBezTo>
                  <a:pt x="50" y="33"/>
                  <a:pt x="54" y="33"/>
                  <a:pt x="59" y="33"/>
                </a:cubicBezTo>
                <a:cubicBezTo>
                  <a:pt x="63" y="33"/>
                  <a:pt x="67" y="33"/>
                  <a:pt x="71" y="32"/>
                </a:cubicBezTo>
                <a:cubicBezTo>
                  <a:pt x="71" y="71"/>
                  <a:pt x="71" y="71"/>
                  <a:pt x="71" y="71"/>
                </a:cubicBezTo>
                <a:cubicBezTo>
                  <a:pt x="102" y="144"/>
                  <a:pt x="102" y="144"/>
                  <a:pt x="102" y="144"/>
                </a:cubicBezTo>
                <a:cubicBezTo>
                  <a:pt x="103" y="145"/>
                  <a:pt x="103" y="145"/>
                  <a:pt x="103" y="146"/>
                </a:cubicBezTo>
                <a:cubicBezTo>
                  <a:pt x="104" y="147"/>
                  <a:pt x="104" y="148"/>
                  <a:pt x="104" y="149"/>
                </a:cubicBezTo>
                <a:cubicBezTo>
                  <a:pt x="104" y="149"/>
                  <a:pt x="104" y="149"/>
                  <a:pt x="104" y="14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3" name="Freeform 75"/>
          <p:cNvSpPr>
            <a:spLocks noEditPoints="1"/>
          </p:cNvSpPr>
          <p:nvPr/>
        </p:nvSpPr>
        <p:spPr bwMode="auto">
          <a:xfrm>
            <a:off x="2269232" y="2031403"/>
            <a:ext cx="338360" cy="416761"/>
          </a:xfrm>
          <a:custGeom>
            <a:avLst/>
            <a:gdLst>
              <a:gd name="T0" fmla="*/ 96 w 124"/>
              <a:gd name="T1" fmla="*/ 4 h 153"/>
              <a:gd name="T2" fmla="*/ 83 w 124"/>
              <a:gd name="T3" fmla="*/ 10 h 153"/>
              <a:gd name="T4" fmla="*/ 77 w 124"/>
              <a:gd name="T5" fmla="*/ 20 h 153"/>
              <a:gd name="T6" fmla="*/ 97 w 124"/>
              <a:gd name="T7" fmla="*/ 94 h 153"/>
              <a:gd name="T8" fmla="*/ 23 w 124"/>
              <a:gd name="T9" fmla="*/ 113 h 153"/>
              <a:gd name="T10" fmla="*/ 17 w 124"/>
              <a:gd name="T11" fmla="*/ 124 h 153"/>
              <a:gd name="T12" fmla="*/ 19 w 124"/>
              <a:gd name="T13" fmla="*/ 138 h 153"/>
              <a:gd name="T14" fmla="*/ 42 w 124"/>
              <a:gd name="T15" fmla="*/ 132 h 153"/>
              <a:gd name="T16" fmla="*/ 17 w 124"/>
              <a:gd name="T17" fmla="*/ 145 h 153"/>
              <a:gd name="T18" fmla="*/ 17 w 124"/>
              <a:gd name="T19" fmla="*/ 153 h 153"/>
              <a:gd name="T20" fmla="*/ 87 w 124"/>
              <a:gd name="T21" fmla="*/ 149 h 153"/>
              <a:gd name="T22" fmla="*/ 59 w 124"/>
              <a:gd name="T23" fmla="*/ 145 h 153"/>
              <a:gd name="T24" fmla="*/ 107 w 124"/>
              <a:gd name="T25" fmla="*/ 100 h 153"/>
              <a:gd name="T26" fmla="*/ 25 w 124"/>
              <a:gd name="T27" fmla="*/ 104 h 153"/>
              <a:gd name="T28" fmla="*/ 28 w 124"/>
              <a:gd name="T29" fmla="*/ 106 h 153"/>
              <a:gd name="T30" fmla="*/ 31 w 124"/>
              <a:gd name="T31" fmla="*/ 107 h 153"/>
              <a:gd name="T32" fmla="*/ 88 w 124"/>
              <a:gd name="T33" fmla="*/ 92 h 153"/>
              <a:gd name="T34" fmla="*/ 91 w 124"/>
              <a:gd name="T35" fmla="*/ 86 h 153"/>
              <a:gd name="T36" fmla="*/ 76 w 124"/>
              <a:gd name="T37" fmla="*/ 29 h 153"/>
              <a:gd name="T38" fmla="*/ 70 w 124"/>
              <a:gd name="T39" fmla="*/ 26 h 153"/>
              <a:gd name="T40" fmla="*/ 13 w 124"/>
              <a:gd name="T41" fmla="*/ 41 h 153"/>
              <a:gd name="T42" fmla="*/ 10 w 124"/>
              <a:gd name="T43" fmla="*/ 47 h 153"/>
              <a:gd name="T44" fmla="*/ 17 w 124"/>
              <a:gd name="T45" fmla="*/ 85 h 153"/>
              <a:gd name="T46" fmla="*/ 18 w 124"/>
              <a:gd name="T47" fmla="*/ 76 h 153"/>
              <a:gd name="T48" fmla="*/ 28 w 124"/>
              <a:gd name="T49" fmla="*/ 98 h 153"/>
              <a:gd name="T50" fmla="*/ 25 w 124"/>
              <a:gd name="T51" fmla="*/ 78 h 153"/>
              <a:gd name="T52" fmla="*/ 28 w 124"/>
              <a:gd name="T53" fmla="*/ 98 h 153"/>
              <a:gd name="T54" fmla="*/ 58 w 124"/>
              <a:gd name="T55" fmla="*/ 89 h 153"/>
              <a:gd name="T56" fmla="*/ 52 w 124"/>
              <a:gd name="T57" fmla="*/ 72 h 153"/>
              <a:gd name="T58" fmla="*/ 55 w 124"/>
              <a:gd name="T59" fmla="*/ 66 h 153"/>
              <a:gd name="T60" fmla="*/ 74 w 124"/>
              <a:gd name="T61" fmla="*/ 62 h 153"/>
              <a:gd name="T62" fmla="*/ 55 w 124"/>
              <a:gd name="T63" fmla="*/ 66 h 153"/>
              <a:gd name="T64" fmla="*/ 35 w 124"/>
              <a:gd name="T65" fmla="*/ 54 h 153"/>
              <a:gd name="T66" fmla="*/ 55 w 124"/>
              <a:gd name="T67" fmla="*/ 53 h 153"/>
              <a:gd name="T68" fmla="*/ 46 w 124"/>
              <a:gd name="T69" fmla="*/ 68 h 153"/>
              <a:gd name="T70" fmla="*/ 27 w 124"/>
              <a:gd name="T71" fmla="*/ 71 h 153"/>
              <a:gd name="T72" fmla="*/ 46 w 124"/>
              <a:gd name="T73" fmla="*/ 68 h 153"/>
              <a:gd name="T74" fmla="*/ 34 w 124"/>
              <a:gd name="T75" fmla="*/ 101 h 153"/>
              <a:gd name="T76" fmla="*/ 53 w 124"/>
              <a:gd name="T77" fmla="*/ 94 h 153"/>
              <a:gd name="T78" fmla="*/ 52 w 124"/>
              <a:gd name="T79" fmla="*/ 105 h 153"/>
              <a:gd name="T80" fmla="*/ 62 w 124"/>
              <a:gd name="T81" fmla="*/ 103 h 153"/>
              <a:gd name="T82" fmla="*/ 68 w 124"/>
              <a:gd name="T83" fmla="*/ 100 h 153"/>
              <a:gd name="T84" fmla="*/ 73 w 124"/>
              <a:gd name="T85" fmla="*/ 84 h 153"/>
              <a:gd name="T86" fmla="*/ 68 w 124"/>
              <a:gd name="T87" fmla="*/ 100 h 153"/>
              <a:gd name="T88" fmla="*/ 88 w 124"/>
              <a:gd name="T89" fmla="*/ 59 h 153"/>
              <a:gd name="T90" fmla="*/ 84 w 124"/>
              <a:gd name="T91" fmla="*/ 49 h 153"/>
              <a:gd name="T92" fmla="*/ 85 w 124"/>
              <a:gd name="T93" fmla="*/ 83 h 153"/>
              <a:gd name="T94" fmla="*/ 81 w 124"/>
              <a:gd name="T95" fmla="*/ 64 h 153"/>
              <a:gd name="T96" fmla="*/ 72 w 124"/>
              <a:gd name="T97" fmla="*/ 36 h 153"/>
              <a:gd name="T98" fmla="*/ 76 w 124"/>
              <a:gd name="T99" fmla="*/ 56 h 153"/>
              <a:gd name="T100" fmla="*/ 72 w 124"/>
              <a:gd name="T101" fmla="*/ 36 h 153"/>
              <a:gd name="T102" fmla="*/ 66 w 124"/>
              <a:gd name="T103" fmla="*/ 32 h 153"/>
              <a:gd name="T104" fmla="*/ 47 w 124"/>
              <a:gd name="T105" fmla="*/ 39 h 153"/>
              <a:gd name="T106" fmla="*/ 49 w 124"/>
              <a:gd name="T107" fmla="*/ 29 h 153"/>
              <a:gd name="T108" fmla="*/ 39 w 124"/>
              <a:gd name="T109" fmla="*/ 31 h 153"/>
              <a:gd name="T110" fmla="*/ 33 w 124"/>
              <a:gd name="T111" fmla="*/ 33 h 153"/>
              <a:gd name="T112" fmla="*/ 28 w 124"/>
              <a:gd name="T113" fmla="*/ 50 h 153"/>
              <a:gd name="T114" fmla="*/ 33 w 124"/>
              <a:gd name="T115" fmla="*/ 33 h 153"/>
              <a:gd name="T116" fmla="*/ 25 w 124"/>
              <a:gd name="T117" fmla="*/ 56 h 153"/>
              <a:gd name="T118" fmla="*/ 12 w 124"/>
              <a:gd name="T119" fmla="*/ 68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4" h="153">
                <a:moveTo>
                  <a:pt x="90" y="14"/>
                </a:moveTo>
                <a:cubicBezTo>
                  <a:pt x="96" y="4"/>
                  <a:pt x="96" y="4"/>
                  <a:pt x="96" y="4"/>
                </a:cubicBezTo>
                <a:cubicBezTo>
                  <a:pt x="89" y="0"/>
                  <a:pt x="89" y="0"/>
                  <a:pt x="89" y="0"/>
                </a:cubicBezTo>
                <a:cubicBezTo>
                  <a:pt x="83" y="10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ubicBezTo>
                  <a:pt x="77" y="20"/>
                  <a:pt x="77" y="20"/>
                  <a:pt x="77" y="20"/>
                </a:cubicBezTo>
                <a:cubicBezTo>
                  <a:pt x="77" y="20"/>
                  <a:pt x="77" y="20"/>
                  <a:pt x="77" y="20"/>
                </a:cubicBezTo>
                <a:cubicBezTo>
                  <a:pt x="103" y="35"/>
                  <a:pt x="111" y="68"/>
                  <a:pt x="97" y="94"/>
                </a:cubicBezTo>
                <a:cubicBezTo>
                  <a:pt x="82" y="119"/>
                  <a:pt x="49" y="128"/>
                  <a:pt x="24" y="113"/>
                </a:cubicBezTo>
                <a:cubicBezTo>
                  <a:pt x="24" y="113"/>
                  <a:pt x="24" y="113"/>
                  <a:pt x="23" y="113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2" y="133"/>
                  <a:pt x="12" y="133"/>
                  <a:pt x="12" y="133"/>
                </a:cubicBezTo>
                <a:cubicBezTo>
                  <a:pt x="19" y="138"/>
                  <a:pt x="19" y="138"/>
                  <a:pt x="19" y="138"/>
                </a:cubicBezTo>
                <a:cubicBezTo>
                  <a:pt x="25" y="127"/>
                  <a:pt x="25" y="127"/>
                  <a:pt x="25" y="127"/>
                </a:cubicBezTo>
                <a:cubicBezTo>
                  <a:pt x="30" y="130"/>
                  <a:pt x="36" y="131"/>
                  <a:pt x="42" y="132"/>
                </a:cubicBezTo>
                <a:cubicBezTo>
                  <a:pt x="42" y="145"/>
                  <a:pt x="42" y="145"/>
                  <a:pt x="42" y="145"/>
                </a:cubicBezTo>
                <a:cubicBezTo>
                  <a:pt x="17" y="145"/>
                  <a:pt x="17" y="145"/>
                  <a:pt x="17" y="145"/>
                </a:cubicBezTo>
                <a:cubicBezTo>
                  <a:pt x="15" y="145"/>
                  <a:pt x="13" y="147"/>
                  <a:pt x="13" y="149"/>
                </a:cubicBezTo>
                <a:cubicBezTo>
                  <a:pt x="13" y="151"/>
                  <a:pt x="15" y="153"/>
                  <a:pt x="17" y="153"/>
                </a:cubicBezTo>
                <a:cubicBezTo>
                  <a:pt x="83" y="153"/>
                  <a:pt x="83" y="153"/>
                  <a:pt x="83" y="153"/>
                </a:cubicBezTo>
                <a:cubicBezTo>
                  <a:pt x="86" y="153"/>
                  <a:pt x="87" y="151"/>
                  <a:pt x="87" y="149"/>
                </a:cubicBezTo>
                <a:cubicBezTo>
                  <a:pt x="87" y="147"/>
                  <a:pt x="86" y="145"/>
                  <a:pt x="83" y="145"/>
                </a:cubicBezTo>
                <a:cubicBezTo>
                  <a:pt x="59" y="145"/>
                  <a:pt x="59" y="145"/>
                  <a:pt x="59" y="145"/>
                </a:cubicBezTo>
                <a:cubicBezTo>
                  <a:pt x="59" y="132"/>
                  <a:pt x="59" y="132"/>
                  <a:pt x="59" y="132"/>
                </a:cubicBezTo>
                <a:cubicBezTo>
                  <a:pt x="78" y="130"/>
                  <a:pt x="97" y="118"/>
                  <a:pt x="107" y="100"/>
                </a:cubicBezTo>
                <a:cubicBezTo>
                  <a:pt x="124" y="71"/>
                  <a:pt x="116" y="34"/>
                  <a:pt x="90" y="14"/>
                </a:cubicBezTo>
                <a:close/>
                <a:moveTo>
                  <a:pt x="25" y="104"/>
                </a:moveTo>
                <a:cubicBezTo>
                  <a:pt x="25" y="104"/>
                  <a:pt x="25" y="104"/>
                  <a:pt x="25" y="104"/>
                </a:cubicBezTo>
                <a:cubicBezTo>
                  <a:pt x="28" y="106"/>
                  <a:pt x="28" y="106"/>
                  <a:pt x="28" y="106"/>
                </a:cubicBezTo>
                <a:cubicBezTo>
                  <a:pt x="31" y="108"/>
                  <a:pt x="31" y="108"/>
                  <a:pt x="31" y="108"/>
                </a:cubicBezTo>
                <a:cubicBezTo>
                  <a:pt x="31" y="107"/>
                  <a:pt x="31" y="107"/>
                  <a:pt x="31" y="107"/>
                </a:cubicBezTo>
                <a:cubicBezTo>
                  <a:pt x="51" y="117"/>
                  <a:pt x="75" y="111"/>
                  <a:pt x="88" y="92"/>
                </a:cubicBezTo>
                <a:cubicBezTo>
                  <a:pt x="88" y="92"/>
                  <a:pt x="88" y="92"/>
                  <a:pt x="88" y="92"/>
                </a:cubicBezTo>
                <a:cubicBezTo>
                  <a:pt x="91" y="86"/>
                  <a:pt x="91" y="86"/>
                  <a:pt x="91" y="86"/>
                </a:cubicBezTo>
                <a:cubicBezTo>
                  <a:pt x="91" y="86"/>
                  <a:pt x="91" y="86"/>
                  <a:pt x="91" y="86"/>
                </a:cubicBezTo>
                <a:cubicBezTo>
                  <a:pt x="101" y="66"/>
                  <a:pt x="94" y="42"/>
                  <a:pt x="76" y="30"/>
                </a:cubicBezTo>
                <a:cubicBezTo>
                  <a:pt x="76" y="29"/>
                  <a:pt x="76" y="29"/>
                  <a:pt x="76" y="29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50" y="17"/>
                  <a:pt x="26" y="23"/>
                  <a:pt x="13" y="41"/>
                </a:cubicBezTo>
                <a:cubicBezTo>
                  <a:pt x="13" y="41"/>
                  <a:pt x="13" y="41"/>
                  <a:pt x="13" y="41"/>
                </a:cubicBezTo>
                <a:cubicBezTo>
                  <a:pt x="9" y="47"/>
                  <a:pt x="9" y="47"/>
                  <a:pt x="9" y="47"/>
                </a:cubicBezTo>
                <a:cubicBezTo>
                  <a:pt x="10" y="47"/>
                  <a:pt x="10" y="47"/>
                  <a:pt x="10" y="47"/>
                </a:cubicBezTo>
                <a:cubicBezTo>
                  <a:pt x="0" y="67"/>
                  <a:pt x="7" y="91"/>
                  <a:pt x="25" y="104"/>
                </a:cubicBezTo>
                <a:close/>
                <a:moveTo>
                  <a:pt x="17" y="85"/>
                </a:moveTo>
                <a:cubicBezTo>
                  <a:pt x="15" y="82"/>
                  <a:pt x="14" y="78"/>
                  <a:pt x="13" y="75"/>
                </a:cubicBezTo>
                <a:cubicBezTo>
                  <a:pt x="15" y="75"/>
                  <a:pt x="17" y="76"/>
                  <a:pt x="18" y="76"/>
                </a:cubicBezTo>
                <a:cubicBezTo>
                  <a:pt x="18" y="79"/>
                  <a:pt x="17" y="82"/>
                  <a:pt x="17" y="85"/>
                </a:cubicBezTo>
                <a:close/>
                <a:moveTo>
                  <a:pt x="28" y="98"/>
                </a:moveTo>
                <a:cubicBezTo>
                  <a:pt x="27" y="96"/>
                  <a:pt x="25" y="95"/>
                  <a:pt x="23" y="94"/>
                </a:cubicBezTo>
                <a:cubicBezTo>
                  <a:pt x="23" y="88"/>
                  <a:pt x="24" y="83"/>
                  <a:pt x="25" y="78"/>
                </a:cubicBezTo>
                <a:cubicBezTo>
                  <a:pt x="29" y="79"/>
                  <a:pt x="33" y="81"/>
                  <a:pt x="37" y="83"/>
                </a:cubicBezTo>
                <a:lnTo>
                  <a:pt x="28" y="98"/>
                </a:lnTo>
                <a:close/>
                <a:moveTo>
                  <a:pt x="66" y="80"/>
                </a:moveTo>
                <a:cubicBezTo>
                  <a:pt x="64" y="83"/>
                  <a:pt x="61" y="86"/>
                  <a:pt x="58" y="89"/>
                </a:cubicBezTo>
                <a:cubicBezTo>
                  <a:pt x="54" y="86"/>
                  <a:pt x="50" y="83"/>
                  <a:pt x="46" y="81"/>
                </a:cubicBezTo>
                <a:cubicBezTo>
                  <a:pt x="52" y="72"/>
                  <a:pt x="52" y="72"/>
                  <a:pt x="52" y="72"/>
                </a:cubicBezTo>
                <a:lnTo>
                  <a:pt x="66" y="80"/>
                </a:lnTo>
                <a:close/>
                <a:moveTo>
                  <a:pt x="55" y="66"/>
                </a:moveTo>
                <a:cubicBezTo>
                  <a:pt x="61" y="56"/>
                  <a:pt x="61" y="56"/>
                  <a:pt x="61" y="56"/>
                </a:cubicBezTo>
                <a:cubicBezTo>
                  <a:pt x="65" y="58"/>
                  <a:pt x="70" y="60"/>
                  <a:pt x="74" y="62"/>
                </a:cubicBezTo>
                <a:cubicBezTo>
                  <a:pt x="73" y="66"/>
                  <a:pt x="71" y="70"/>
                  <a:pt x="69" y="74"/>
                </a:cubicBezTo>
                <a:lnTo>
                  <a:pt x="55" y="66"/>
                </a:lnTo>
                <a:close/>
                <a:moveTo>
                  <a:pt x="49" y="62"/>
                </a:moveTo>
                <a:cubicBezTo>
                  <a:pt x="35" y="54"/>
                  <a:pt x="35" y="54"/>
                  <a:pt x="35" y="54"/>
                </a:cubicBezTo>
                <a:cubicBezTo>
                  <a:pt x="37" y="50"/>
                  <a:pt x="40" y="47"/>
                  <a:pt x="43" y="44"/>
                </a:cubicBezTo>
                <a:cubicBezTo>
                  <a:pt x="46" y="47"/>
                  <a:pt x="50" y="50"/>
                  <a:pt x="55" y="53"/>
                </a:cubicBezTo>
                <a:lnTo>
                  <a:pt x="49" y="62"/>
                </a:lnTo>
                <a:close/>
                <a:moveTo>
                  <a:pt x="46" y="68"/>
                </a:moveTo>
                <a:cubicBezTo>
                  <a:pt x="40" y="77"/>
                  <a:pt x="40" y="77"/>
                  <a:pt x="40" y="77"/>
                </a:cubicBezTo>
                <a:cubicBezTo>
                  <a:pt x="36" y="75"/>
                  <a:pt x="32" y="73"/>
                  <a:pt x="27" y="71"/>
                </a:cubicBezTo>
                <a:cubicBezTo>
                  <a:pt x="28" y="67"/>
                  <a:pt x="29" y="63"/>
                  <a:pt x="31" y="60"/>
                </a:cubicBezTo>
                <a:lnTo>
                  <a:pt x="46" y="68"/>
                </a:lnTo>
                <a:close/>
                <a:moveTo>
                  <a:pt x="41" y="104"/>
                </a:moveTo>
                <a:cubicBezTo>
                  <a:pt x="38" y="103"/>
                  <a:pt x="36" y="102"/>
                  <a:pt x="34" y="101"/>
                </a:cubicBezTo>
                <a:cubicBezTo>
                  <a:pt x="43" y="87"/>
                  <a:pt x="43" y="87"/>
                  <a:pt x="43" y="87"/>
                </a:cubicBezTo>
                <a:cubicBezTo>
                  <a:pt x="47" y="89"/>
                  <a:pt x="50" y="91"/>
                  <a:pt x="53" y="94"/>
                </a:cubicBezTo>
                <a:cubicBezTo>
                  <a:pt x="50" y="98"/>
                  <a:pt x="45" y="101"/>
                  <a:pt x="41" y="104"/>
                </a:cubicBezTo>
                <a:close/>
                <a:moveTo>
                  <a:pt x="52" y="105"/>
                </a:moveTo>
                <a:cubicBezTo>
                  <a:pt x="54" y="103"/>
                  <a:pt x="56" y="101"/>
                  <a:pt x="58" y="99"/>
                </a:cubicBezTo>
                <a:cubicBezTo>
                  <a:pt x="60" y="100"/>
                  <a:pt x="61" y="102"/>
                  <a:pt x="62" y="103"/>
                </a:cubicBezTo>
                <a:cubicBezTo>
                  <a:pt x="59" y="104"/>
                  <a:pt x="55" y="105"/>
                  <a:pt x="52" y="105"/>
                </a:cubicBezTo>
                <a:close/>
                <a:moveTo>
                  <a:pt x="68" y="100"/>
                </a:moveTo>
                <a:cubicBezTo>
                  <a:pt x="67" y="98"/>
                  <a:pt x="65" y="97"/>
                  <a:pt x="63" y="95"/>
                </a:cubicBezTo>
                <a:cubicBezTo>
                  <a:pt x="67" y="91"/>
                  <a:pt x="70" y="88"/>
                  <a:pt x="73" y="84"/>
                </a:cubicBezTo>
                <a:cubicBezTo>
                  <a:pt x="82" y="89"/>
                  <a:pt x="82" y="89"/>
                  <a:pt x="82" y="89"/>
                </a:cubicBezTo>
                <a:cubicBezTo>
                  <a:pt x="78" y="94"/>
                  <a:pt x="73" y="98"/>
                  <a:pt x="68" y="100"/>
                </a:cubicBezTo>
                <a:close/>
                <a:moveTo>
                  <a:pt x="84" y="49"/>
                </a:moveTo>
                <a:cubicBezTo>
                  <a:pt x="86" y="52"/>
                  <a:pt x="87" y="55"/>
                  <a:pt x="88" y="59"/>
                </a:cubicBezTo>
                <a:cubicBezTo>
                  <a:pt x="86" y="59"/>
                  <a:pt x="84" y="58"/>
                  <a:pt x="83" y="57"/>
                </a:cubicBezTo>
                <a:cubicBezTo>
                  <a:pt x="83" y="55"/>
                  <a:pt x="84" y="52"/>
                  <a:pt x="84" y="49"/>
                </a:cubicBezTo>
                <a:close/>
                <a:moveTo>
                  <a:pt x="88" y="66"/>
                </a:moveTo>
                <a:cubicBezTo>
                  <a:pt x="89" y="71"/>
                  <a:pt x="88" y="77"/>
                  <a:pt x="85" y="83"/>
                </a:cubicBezTo>
                <a:cubicBezTo>
                  <a:pt x="76" y="78"/>
                  <a:pt x="76" y="78"/>
                  <a:pt x="76" y="78"/>
                </a:cubicBezTo>
                <a:cubicBezTo>
                  <a:pt x="78" y="73"/>
                  <a:pt x="80" y="69"/>
                  <a:pt x="81" y="64"/>
                </a:cubicBezTo>
                <a:cubicBezTo>
                  <a:pt x="84" y="64"/>
                  <a:pt x="86" y="65"/>
                  <a:pt x="88" y="66"/>
                </a:cubicBezTo>
                <a:close/>
                <a:moveTo>
                  <a:pt x="72" y="36"/>
                </a:moveTo>
                <a:cubicBezTo>
                  <a:pt x="74" y="37"/>
                  <a:pt x="76" y="38"/>
                  <a:pt x="77" y="40"/>
                </a:cubicBezTo>
                <a:cubicBezTo>
                  <a:pt x="77" y="45"/>
                  <a:pt x="77" y="51"/>
                  <a:pt x="76" y="56"/>
                </a:cubicBezTo>
                <a:cubicBezTo>
                  <a:pt x="72" y="54"/>
                  <a:pt x="68" y="52"/>
                  <a:pt x="64" y="50"/>
                </a:cubicBezTo>
                <a:lnTo>
                  <a:pt x="72" y="36"/>
                </a:lnTo>
                <a:close/>
                <a:moveTo>
                  <a:pt x="60" y="30"/>
                </a:moveTo>
                <a:cubicBezTo>
                  <a:pt x="62" y="31"/>
                  <a:pt x="64" y="31"/>
                  <a:pt x="66" y="32"/>
                </a:cubicBezTo>
                <a:cubicBezTo>
                  <a:pt x="58" y="47"/>
                  <a:pt x="58" y="47"/>
                  <a:pt x="58" y="47"/>
                </a:cubicBezTo>
                <a:cubicBezTo>
                  <a:pt x="54" y="44"/>
                  <a:pt x="51" y="42"/>
                  <a:pt x="47" y="39"/>
                </a:cubicBezTo>
                <a:cubicBezTo>
                  <a:pt x="51" y="36"/>
                  <a:pt x="56" y="33"/>
                  <a:pt x="60" y="30"/>
                </a:cubicBezTo>
                <a:close/>
                <a:moveTo>
                  <a:pt x="49" y="29"/>
                </a:moveTo>
                <a:cubicBezTo>
                  <a:pt x="47" y="30"/>
                  <a:pt x="44" y="32"/>
                  <a:pt x="42" y="34"/>
                </a:cubicBezTo>
                <a:cubicBezTo>
                  <a:pt x="41" y="33"/>
                  <a:pt x="40" y="32"/>
                  <a:pt x="39" y="31"/>
                </a:cubicBezTo>
                <a:cubicBezTo>
                  <a:pt x="42" y="30"/>
                  <a:pt x="46" y="29"/>
                  <a:pt x="49" y="29"/>
                </a:cubicBezTo>
                <a:close/>
                <a:moveTo>
                  <a:pt x="33" y="33"/>
                </a:moveTo>
                <a:cubicBezTo>
                  <a:pt x="34" y="35"/>
                  <a:pt x="36" y="37"/>
                  <a:pt x="38" y="38"/>
                </a:cubicBezTo>
                <a:cubicBezTo>
                  <a:pt x="34" y="42"/>
                  <a:pt x="31" y="46"/>
                  <a:pt x="28" y="50"/>
                </a:cubicBezTo>
                <a:cubicBezTo>
                  <a:pt x="19" y="45"/>
                  <a:pt x="19" y="45"/>
                  <a:pt x="19" y="45"/>
                </a:cubicBezTo>
                <a:cubicBezTo>
                  <a:pt x="23" y="40"/>
                  <a:pt x="27" y="36"/>
                  <a:pt x="33" y="33"/>
                </a:cubicBezTo>
                <a:close/>
                <a:moveTo>
                  <a:pt x="16" y="51"/>
                </a:moveTo>
                <a:cubicBezTo>
                  <a:pt x="25" y="56"/>
                  <a:pt x="25" y="56"/>
                  <a:pt x="25" y="56"/>
                </a:cubicBezTo>
                <a:cubicBezTo>
                  <a:pt x="23" y="60"/>
                  <a:pt x="21" y="65"/>
                  <a:pt x="20" y="70"/>
                </a:cubicBezTo>
                <a:cubicBezTo>
                  <a:pt x="17" y="69"/>
                  <a:pt x="15" y="68"/>
                  <a:pt x="12" y="68"/>
                </a:cubicBezTo>
                <a:cubicBezTo>
                  <a:pt x="12" y="62"/>
                  <a:pt x="13" y="56"/>
                  <a:pt x="16" y="5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4" name="Freeform 77"/>
          <p:cNvSpPr>
            <a:spLocks noEditPoints="1"/>
          </p:cNvSpPr>
          <p:nvPr/>
        </p:nvSpPr>
        <p:spPr bwMode="auto">
          <a:xfrm>
            <a:off x="2269232" y="3395794"/>
            <a:ext cx="399525" cy="401574"/>
          </a:xfrm>
          <a:custGeom>
            <a:avLst/>
            <a:gdLst>
              <a:gd name="T0" fmla="*/ 70 w 148"/>
              <a:gd name="T1" fmla="*/ 71 h 148"/>
              <a:gd name="T2" fmla="*/ 70 w 148"/>
              <a:gd name="T3" fmla="*/ 78 h 148"/>
              <a:gd name="T4" fmla="*/ 77 w 148"/>
              <a:gd name="T5" fmla="*/ 78 h 148"/>
              <a:gd name="T6" fmla="*/ 77 w 148"/>
              <a:gd name="T7" fmla="*/ 71 h 148"/>
              <a:gd name="T8" fmla="*/ 70 w 148"/>
              <a:gd name="T9" fmla="*/ 71 h 148"/>
              <a:gd name="T10" fmla="*/ 74 w 148"/>
              <a:gd name="T11" fmla="*/ 25 h 148"/>
              <a:gd name="T12" fmla="*/ 78 w 148"/>
              <a:gd name="T13" fmla="*/ 21 h 148"/>
              <a:gd name="T14" fmla="*/ 78 w 148"/>
              <a:gd name="T15" fmla="*/ 16 h 148"/>
              <a:gd name="T16" fmla="*/ 74 w 148"/>
              <a:gd name="T17" fmla="*/ 12 h 148"/>
              <a:gd name="T18" fmla="*/ 70 w 148"/>
              <a:gd name="T19" fmla="*/ 16 h 148"/>
              <a:gd name="T20" fmla="*/ 70 w 148"/>
              <a:gd name="T21" fmla="*/ 21 h 148"/>
              <a:gd name="T22" fmla="*/ 74 w 148"/>
              <a:gd name="T23" fmla="*/ 25 h 148"/>
              <a:gd name="T24" fmla="*/ 74 w 148"/>
              <a:gd name="T25" fmla="*/ 123 h 148"/>
              <a:gd name="T26" fmla="*/ 70 w 148"/>
              <a:gd name="T27" fmla="*/ 128 h 148"/>
              <a:gd name="T28" fmla="*/ 70 w 148"/>
              <a:gd name="T29" fmla="*/ 132 h 148"/>
              <a:gd name="T30" fmla="*/ 74 w 148"/>
              <a:gd name="T31" fmla="*/ 136 h 148"/>
              <a:gd name="T32" fmla="*/ 78 w 148"/>
              <a:gd name="T33" fmla="*/ 132 h 148"/>
              <a:gd name="T34" fmla="*/ 78 w 148"/>
              <a:gd name="T35" fmla="*/ 128 h 148"/>
              <a:gd name="T36" fmla="*/ 74 w 148"/>
              <a:gd name="T37" fmla="*/ 123 h 148"/>
              <a:gd name="T38" fmla="*/ 31 w 148"/>
              <a:gd name="T39" fmla="*/ 30 h 148"/>
              <a:gd name="T40" fmla="*/ 30 w 148"/>
              <a:gd name="T41" fmla="*/ 31 h 148"/>
              <a:gd name="T42" fmla="*/ 62 w 148"/>
              <a:gd name="T43" fmla="*/ 86 h 148"/>
              <a:gd name="T44" fmla="*/ 117 w 148"/>
              <a:gd name="T45" fmla="*/ 118 h 148"/>
              <a:gd name="T46" fmla="*/ 118 w 148"/>
              <a:gd name="T47" fmla="*/ 117 h 148"/>
              <a:gd name="T48" fmla="*/ 85 w 148"/>
              <a:gd name="T49" fmla="*/ 62 h 148"/>
              <a:gd name="T50" fmla="*/ 31 w 148"/>
              <a:gd name="T51" fmla="*/ 30 h 148"/>
              <a:gd name="T52" fmla="*/ 99 w 148"/>
              <a:gd name="T53" fmla="*/ 100 h 148"/>
              <a:gd name="T54" fmla="*/ 67 w 148"/>
              <a:gd name="T55" fmla="*/ 81 h 148"/>
              <a:gd name="T56" fmla="*/ 67 w 148"/>
              <a:gd name="T57" fmla="*/ 81 h 148"/>
              <a:gd name="T58" fmla="*/ 67 w 148"/>
              <a:gd name="T59" fmla="*/ 67 h 148"/>
              <a:gd name="T60" fmla="*/ 80 w 148"/>
              <a:gd name="T61" fmla="*/ 67 h 148"/>
              <a:gd name="T62" fmla="*/ 81 w 148"/>
              <a:gd name="T63" fmla="*/ 67 h 148"/>
              <a:gd name="T64" fmla="*/ 100 w 148"/>
              <a:gd name="T65" fmla="*/ 100 h 148"/>
              <a:gd name="T66" fmla="*/ 99 w 148"/>
              <a:gd name="T67" fmla="*/ 100 h 148"/>
              <a:gd name="T68" fmla="*/ 20 w 148"/>
              <a:gd name="T69" fmla="*/ 70 h 148"/>
              <a:gd name="T70" fmla="*/ 16 w 148"/>
              <a:gd name="T71" fmla="*/ 70 h 148"/>
              <a:gd name="T72" fmla="*/ 12 w 148"/>
              <a:gd name="T73" fmla="*/ 74 h 148"/>
              <a:gd name="T74" fmla="*/ 16 w 148"/>
              <a:gd name="T75" fmla="*/ 78 h 148"/>
              <a:gd name="T76" fmla="*/ 20 w 148"/>
              <a:gd name="T77" fmla="*/ 78 h 148"/>
              <a:gd name="T78" fmla="*/ 24 w 148"/>
              <a:gd name="T79" fmla="*/ 74 h 148"/>
              <a:gd name="T80" fmla="*/ 20 w 148"/>
              <a:gd name="T81" fmla="*/ 70 h 148"/>
              <a:gd name="T82" fmla="*/ 131 w 148"/>
              <a:gd name="T83" fmla="*/ 70 h 148"/>
              <a:gd name="T84" fmla="*/ 127 w 148"/>
              <a:gd name="T85" fmla="*/ 70 h 148"/>
              <a:gd name="T86" fmla="*/ 123 w 148"/>
              <a:gd name="T87" fmla="*/ 74 h 148"/>
              <a:gd name="T88" fmla="*/ 127 w 148"/>
              <a:gd name="T89" fmla="*/ 78 h 148"/>
              <a:gd name="T90" fmla="*/ 131 w 148"/>
              <a:gd name="T91" fmla="*/ 78 h 148"/>
              <a:gd name="T92" fmla="*/ 136 w 148"/>
              <a:gd name="T93" fmla="*/ 74 h 148"/>
              <a:gd name="T94" fmla="*/ 131 w 148"/>
              <a:gd name="T95" fmla="*/ 70 h 148"/>
              <a:gd name="T96" fmla="*/ 74 w 148"/>
              <a:gd name="T97" fmla="*/ 0 h 148"/>
              <a:gd name="T98" fmla="*/ 0 w 148"/>
              <a:gd name="T99" fmla="*/ 74 h 148"/>
              <a:gd name="T100" fmla="*/ 74 w 148"/>
              <a:gd name="T101" fmla="*/ 148 h 148"/>
              <a:gd name="T102" fmla="*/ 148 w 148"/>
              <a:gd name="T103" fmla="*/ 74 h 148"/>
              <a:gd name="T104" fmla="*/ 74 w 148"/>
              <a:gd name="T105" fmla="*/ 0 h 148"/>
              <a:gd name="T106" fmla="*/ 74 w 148"/>
              <a:gd name="T107" fmla="*/ 140 h 148"/>
              <a:gd name="T108" fmla="*/ 8 w 148"/>
              <a:gd name="T109" fmla="*/ 74 h 148"/>
              <a:gd name="T110" fmla="*/ 74 w 148"/>
              <a:gd name="T111" fmla="*/ 8 h 148"/>
              <a:gd name="T112" fmla="*/ 140 w 148"/>
              <a:gd name="T113" fmla="*/ 74 h 148"/>
              <a:gd name="T114" fmla="*/ 74 w 148"/>
              <a:gd name="T115" fmla="*/ 14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8" h="148">
                <a:moveTo>
                  <a:pt x="70" y="71"/>
                </a:moveTo>
                <a:cubicBezTo>
                  <a:pt x="68" y="72"/>
                  <a:pt x="68" y="76"/>
                  <a:pt x="70" y="78"/>
                </a:cubicBezTo>
                <a:cubicBezTo>
                  <a:pt x="72" y="79"/>
                  <a:pt x="75" y="79"/>
                  <a:pt x="77" y="78"/>
                </a:cubicBezTo>
                <a:cubicBezTo>
                  <a:pt x="79" y="76"/>
                  <a:pt x="79" y="72"/>
                  <a:pt x="77" y="71"/>
                </a:cubicBezTo>
                <a:cubicBezTo>
                  <a:pt x="75" y="69"/>
                  <a:pt x="72" y="69"/>
                  <a:pt x="70" y="71"/>
                </a:cubicBezTo>
                <a:close/>
                <a:moveTo>
                  <a:pt x="74" y="25"/>
                </a:moveTo>
                <a:cubicBezTo>
                  <a:pt x="76" y="25"/>
                  <a:pt x="78" y="23"/>
                  <a:pt x="78" y="21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14"/>
                  <a:pt x="76" y="12"/>
                  <a:pt x="74" y="12"/>
                </a:cubicBezTo>
                <a:cubicBezTo>
                  <a:pt x="72" y="12"/>
                  <a:pt x="70" y="14"/>
                  <a:pt x="70" y="16"/>
                </a:cubicBezTo>
                <a:cubicBezTo>
                  <a:pt x="70" y="21"/>
                  <a:pt x="70" y="21"/>
                  <a:pt x="70" y="21"/>
                </a:cubicBezTo>
                <a:cubicBezTo>
                  <a:pt x="70" y="23"/>
                  <a:pt x="72" y="25"/>
                  <a:pt x="74" y="25"/>
                </a:cubicBezTo>
                <a:close/>
                <a:moveTo>
                  <a:pt x="74" y="123"/>
                </a:moveTo>
                <a:cubicBezTo>
                  <a:pt x="72" y="123"/>
                  <a:pt x="70" y="125"/>
                  <a:pt x="70" y="128"/>
                </a:cubicBezTo>
                <a:cubicBezTo>
                  <a:pt x="70" y="132"/>
                  <a:pt x="70" y="132"/>
                  <a:pt x="70" y="132"/>
                </a:cubicBezTo>
                <a:cubicBezTo>
                  <a:pt x="70" y="134"/>
                  <a:pt x="72" y="136"/>
                  <a:pt x="74" y="136"/>
                </a:cubicBezTo>
                <a:cubicBezTo>
                  <a:pt x="76" y="136"/>
                  <a:pt x="78" y="134"/>
                  <a:pt x="78" y="132"/>
                </a:cubicBezTo>
                <a:cubicBezTo>
                  <a:pt x="78" y="128"/>
                  <a:pt x="78" y="128"/>
                  <a:pt x="78" y="128"/>
                </a:cubicBezTo>
                <a:cubicBezTo>
                  <a:pt x="78" y="125"/>
                  <a:pt x="76" y="123"/>
                  <a:pt x="74" y="123"/>
                </a:cubicBezTo>
                <a:close/>
                <a:moveTo>
                  <a:pt x="31" y="30"/>
                </a:moveTo>
                <a:cubicBezTo>
                  <a:pt x="30" y="31"/>
                  <a:pt x="30" y="31"/>
                  <a:pt x="30" y="31"/>
                </a:cubicBezTo>
                <a:cubicBezTo>
                  <a:pt x="62" y="86"/>
                  <a:pt x="62" y="86"/>
                  <a:pt x="62" y="86"/>
                </a:cubicBezTo>
                <a:cubicBezTo>
                  <a:pt x="117" y="118"/>
                  <a:pt x="117" y="118"/>
                  <a:pt x="117" y="118"/>
                </a:cubicBezTo>
                <a:cubicBezTo>
                  <a:pt x="118" y="117"/>
                  <a:pt x="118" y="117"/>
                  <a:pt x="118" y="117"/>
                </a:cubicBezTo>
                <a:cubicBezTo>
                  <a:pt x="85" y="62"/>
                  <a:pt x="85" y="62"/>
                  <a:pt x="85" y="62"/>
                </a:cubicBezTo>
                <a:lnTo>
                  <a:pt x="31" y="30"/>
                </a:lnTo>
                <a:close/>
                <a:moveTo>
                  <a:pt x="99" y="100"/>
                </a:moveTo>
                <a:cubicBezTo>
                  <a:pt x="67" y="81"/>
                  <a:pt x="67" y="81"/>
                  <a:pt x="67" y="81"/>
                </a:cubicBezTo>
                <a:cubicBezTo>
                  <a:pt x="67" y="81"/>
                  <a:pt x="67" y="81"/>
                  <a:pt x="67" y="81"/>
                </a:cubicBezTo>
                <a:cubicBezTo>
                  <a:pt x="64" y="77"/>
                  <a:pt x="64" y="71"/>
                  <a:pt x="67" y="67"/>
                </a:cubicBezTo>
                <a:cubicBezTo>
                  <a:pt x="71" y="64"/>
                  <a:pt x="77" y="64"/>
                  <a:pt x="80" y="67"/>
                </a:cubicBezTo>
                <a:cubicBezTo>
                  <a:pt x="81" y="67"/>
                  <a:pt x="81" y="67"/>
                  <a:pt x="81" y="67"/>
                </a:cubicBezTo>
                <a:cubicBezTo>
                  <a:pt x="100" y="100"/>
                  <a:pt x="100" y="100"/>
                  <a:pt x="100" y="100"/>
                </a:cubicBezTo>
                <a:lnTo>
                  <a:pt x="99" y="100"/>
                </a:lnTo>
                <a:close/>
                <a:moveTo>
                  <a:pt x="20" y="70"/>
                </a:moveTo>
                <a:cubicBezTo>
                  <a:pt x="16" y="70"/>
                  <a:pt x="16" y="70"/>
                  <a:pt x="16" y="70"/>
                </a:cubicBezTo>
                <a:cubicBezTo>
                  <a:pt x="14" y="70"/>
                  <a:pt x="12" y="72"/>
                  <a:pt x="12" y="74"/>
                </a:cubicBezTo>
                <a:cubicBezTo>
                  <a:pt x="12" y="76"/>
                  <a:pt x="14" y="78"/>
                  <a:pt x="16" y="78"/>
                </a:cubicBezTo>
                <a:cubicBezTo>
                  <a:pt x="20" y="78"/>
                  <a:pt x="20" y="78"/>
                  <a:pt x="20" y="78"/>
                </a:cubicBezTo>
                <a:cubicBezTo>
                  <a:pt x="23" y="78"/>
                  <a:pt x="24" y="76"/>
                  <a:pt x="24" y="74"/>
                </a:cubicBezTo>
                <a:cubicBezTo>
                  <a:pt x="24" y="72"/>
                  <a:pt x="23" y="70"/>
                  <a:pt x="20" y="70"/>
                </a:cubicBezTo>
                <a:close/>
                <a:moveTo>
                  <a:pt x="131" y="70"/>
                </a:moveTo>
                <a:cubicBezTo>
                  <a:pt x="127" y="70"/>
                  <a:pt x="127" y="70"/>
                  <a:pt x="127" y="70"/>
                </a:cubicBezTo>
                <a:cubicBezTo>
                  <a:pt x="125" y="70"/>
                  <a:pt x="123" y="72"/>
                  <a:pt x="123" y="74"/>
                </a:cubicBezTo>
                <a:cubicBezTo>
                  <a:pt x="123" y="76"/>
                  <a:pt x="125" y="78"/>
                  <a:pt x="127" y="78"/>
                </a:cubicBezTo>
                <a:cubicBezTo>
                  <a:pt x="131" y="78"/>
                  <a:pt x="131" y="78"/>
                  <a:pt x="131" y="78"/>
                </a:cubicBezTo>
                <a:cubicBezTo>
                  <a:pt x="134" y="78"/>
                  <a:pt x="136" y="76"/>
                  <a:pt x="136" y="74"/>
                </a:cubicBezTo>
                <a:cubicBezTo>
                  <a:pt x="136" y="72"/>
                  <a:pt x="134" y="70"/>
                  <a:pt x="131" y="70"/>
                </a:cubicBezTo>
                <a:close/>
                <a:moveTo>
                  <a:pt x="74" y="0"/>
                </a:moveTo>
                <a:cubicBezTo>
                  <a:pt x="33" y="0"/>
                  <a:pt x="0" y="33"/>
                  <a:pt x="0" y="74"/>
                </a:cubicBezTo>
                <a:cubicBezTo>
                  <a:pt x="0" y="115"/>
                  <a:pt x="33" y="148"/>
                  <a:pt x="74" y="148"/>
                </a:cubicBezTo>
                <a:cubicBezTo>
                  <a:pt x="115" y="148"/>
                  <a:pt x="148" y="115"/>
                  <a:pt x="148" y="74"/>
                </a:cubicBezTo>
                <a:cubicBezTo>
                  <a:pt x="148" y="33"/>
                  <a:pt x="115" y="0"/>
                  <a:pt x="74" y="0"/>
                </a:cubicBezTo>
                <a:close/>
                <a:moveTo>
                  <a:pt x="74" y="140"/>
                </a:moveTo>
                <a:cubicBezTo>
                  <a:pt x="37" y="140"/>
                  <a:pt x="8" y="110"/>
                  <a:pt x="8" y="74"/>
                </a:cubicBezTo>
                <a:cubicBezTo>
                  <a:pt x="8" y="38"/>
                  <a:pt x="37" y="8"/>
                  <a:pt x="74" y="8"/>
                </a:cubicBezTo>
                <a:cubicBezTo>
                  <a:pt x="110" y="8"/>
                  <a:pt x="140" y="38"/>
                  <a:pt x="140" y="74"/>
                </a:cubicBezTo>
                <a:cubicBezTo>
                  <a:pt x="140" y="110"/>
                  <a:pt x="110" y="140"/>
                  <a:pt x="74" y="14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7" name="Freeform 85"/>
          <p:cNvSpPr>
            <a:spLocks noEditPoints="1"/>
          </p:cNvSpPr>
          <p:nvPr/>
        </p:nvSpPr>
        <p:spPr bwMode="auto">
          <a:xfrm>
            <a:off x="9564353" y="4714452"/>
            <a:ext cx="317096" cy="442069"/>
          </a:xfrm>
          <a:custGeom>
            <a:avLst/>
            <a:gdLst>
              <a:gd name="T0" fmla="*/ 76 w 128"/>
              <a:gd name="T1" fmla="*/ 76 h 179"/>
              <a:gd name="T2" fmla="*/ 71 w 128"/>
              <a:gd name="T3" fmla="*/ 89 h 179"/>
              <a:gd name="T4" fmla="*/ 84 w 128"/>
              <a:gd name="T5" fmla="*/ 99 h 179"/>
              <a:gd name="T6" fmla="*/ 84 w 128"/>
              <a:gd name="T7" fmla="*/ 100 h 179"/>
              <a:gd name="T8" fmla="*/ 94 w 128"/>
              <a:gd name="T9" fmla="*/ 94 h 179"/>
              <a:gd name="T10" fmla="*/ 100 w 128"/>
              <a:gd name="T11" fmla="*/ 84 h 179"/>
              <a:gd name="T12" fmla="*/ 99 w 128"/>
              <a:gd name="T13" fmla="*/ 84 h 179"/>
              <a:gd name="T14" fmla="*/ 78 w 128"/>
              <a:gd name="T15" fmla="*/ 58 h 179"/>
              <a:gd name="T16" fmla="*/ 73 w 128"/>
              <a:gd name="T17" fmla="*/ 66 h 179"/>
              <a:gd name="T18" fmla="*/ 76 w 128"/>
              <a:gd name="T19" fmla="*/ 76 h 179"/>
              <a:gd name="T20" fmla="*/ 58 w 128"/>
              <a:gd name="T21" fmla="*/ 57 h 179"/>
              <a:gd name="T22" fmla="*/ 69 w 128"/>
              <a:gd name="T23" fmla="*/ 61 h 179"/>
              <a:gd name="T24" fmla="*/ 74 w 128"/>
              <a:gd name="T25" fmla="*/ 51 h 179"/>
              <a:gd name="T26" fmla="*/ 74 w 128"/>
              <a:gd name="T27" fmla="*/ 51 h 179"/>
              <a:gd name="T28" fmla="*/ 48 w 128"/>
              <a:gd name="T29" fmla="*/ 20 h 179"/>
              <a:gd name="T30" fmla="*/ 36 w 128"/>
              <a:gd name="T31" fmla="*/ 36 h 179"/>
              <a:gd name="T32" fmla="*/ 20 w 128"/>
              <a:gd name="T33" fmla="*/ 48 h 179"/>
              <a:gd name="T34" fmla="*/ 42 w 128"/>
              <a:gd name="T35" fmla="*/ 66 h 179"/>
              <a:gd name="T36" fmla="*/ 58 w 128"/>
              <a:gd name="T37" fmla="*/ 57 h 179"/>
              <a:gd name="T38" fmla="*/ 43 w 128"/>
              <a:gd name="T39" fmla="*/ 9 h 179"/>
              <a:gd name="T40" fmla="*/ 38 w 128"/>
              <a:gd name="T41" fmla="*/ 4 h 179"/>
              <a:gd name="T42" fmla="*/ 14 w 128"/>
              <a:gd name="T43" fmla="*/ 15 h 179"/>
              <a:gd name="T44" fmla="*/ 3 w 128"/>
              <a:gd name="T45" fmla="*/ 38 h 179"/>
              <a:gd name="T46" fmla="*/ 9 w 128"/>
              <a:gd name="T47" fmla="*/ 44 h 179"/>
              <a:gd name="T48" fmla="*/ 32 w 128"/>
              <a:gd name="T49" fmla="*/ 33 h 179"/>
              <a:gd name="T50" fmla="*/ 43 w 128"/>
              <a:gd name="T51" fmla="*/ 9 h 179"/>
              <a:gd name="T52" fmla="*/ 49 w 128"/>
              <a:gd name="T53" fmla="*/ 93 h 179"/>
              <a:gd name="T54" fmla="*/ 49 w 128"/>
              <a:gd name="T55" fmla="*/ 105 h 179"/>
              <a:gd name="T56" fmla="*/ 66 w 128"/>
              <a:gd name="T57" fmla="*/ 105 h 179"/>
              <a:gd name="T58" fmla="*/ 66 w 128"/>
              <a:gd name="T59" fmla="*/ 93 h 179"/>
              <a:gd name="T60" fmla="*/ 58 w 128"/>
              <a:gd name="T61" fmla="*/ 95 h 179"/>
              <a:gd name="T62" fmla="*/ 49 w 128"/>
              <a:gd name="T63" fmla="*/ 93 h 179"/>
              <a:gd name="T64" fmla="*/ 70 w 128"/>
              <a:gd name="T65" fmla="*/ 76 h 179"/>
              <a:gd name="T66" fmla="*/ 58 w 128"/>
              <a:gd name="T67" fmla="*/ 64 h 179"/>
              <a:gd name="T68" fmla="*/ 45 w 128"/>
              <a:gd name="T69" fmla="*/ 76 h 179"/>
              <a:gd name="T70" fmla="*/ 58 w 128"/>
              <a:gd name="T71" fmla="*/ 88 h 179"/>
              <a:gd name="T72" fmla="*/ 70 w 128"/>
              <a:gd name="T73" fmla="*/ 76 h 179"/>
              <a:gd name="T74" fmla="*/ 62 w 128"/>
              <a:gd name="T75" fmla="*/ 113 h 179"/>
              <a:gd name="T76" fmla="*/ 53 w 128"/>
              <a:gd name="T77" fmla="*/ 113 h 179"/>
              <a:gd name="T78" fmla="*/ 53 w 128"/>
              <a:gd name="T79" fmla="*/ 129 h 179"/>
              <a:gd name="T80" fmla="*/ 25 w 128"/>
              <a:gd name="T81" fmla="*/ 171 h 179"/>
              <a:gd name="T82" fmla="*/ 33 w 128"/>
              <a:gd name="T83" fmla="*/ 175 h 179"/>
              <a:gd name="T84" fmla="*/ 53 w 128"/>
              <a:gd name="T85" fmla="*/ 144 h 179"/>
              <a:gd name="T86" fmla="*/ 53 w 128"/>
              <a:gd name="T87" fmla="*/ 179 h 179"/>
              <a:gd name="T88" fmla="*/ 62 w 128"/>
              <a:gd name="T89" fmla="*/ 179 h 179"/>
              <a:gd name="T90" fmla="*/ 62 w 128"/>
              <a:gd name="T91" fmla="*/ 144 h 179"/>
              <a:gd name="T92" fmla="*/ 82 w 128"/>
              <a:gd name="T93" fmla="*/ 175 h 179"/>
              <a:gd name="T94" fmla="*/ 90 w 128"/>
              <a:gd name="T95" fmla="*/ 171 h 179"/>
              <a:gd name="T96" fmla="*/ 62 w 128"/>
              <a:gd name="T97" fmla="*/ 129 h 179"/>
              <a:gd name="T98" fmla="*/ 62 w 128"/>
              <a:gd name="T99" fmla="*/ 113 h 179"/>
              <a:gd name="T100" fmla="*/ 127 w 128"/>
              <a:gd name="T101" fmla="*/ 120 h 179"/>
              <a:gd name="T102" fmla="*/ 102 w 128"/>
              <a:gd name="T103" fmla="*/ 92 h 179"/>
              <a:gd name="T104" fmla="*/ 98 w 128"/>
              <a:gd name="T105" fmla="*/ 98 h 179"/>
              <a:gd name="T106" fmla="*/ 92 w 128"/>
              <a:gd name="T107" fmla="*/ 102 h 179"/>
              <a:gd name="T108" fmla="*/ 120 w 128"/>
              <a:gd name="T109" fmla="*/ 127 h 179"/>
              <a:gd name="T110" fmla="*/ 120 w 128"/>
              <a:gd name="T111" fmla="*/ 128 h 179"/>
              <a:gd name="T112" fmla="*/ 125 w 128"/>
              <a:gd name="T113" fmla="*/ 125 h 179"/>
              <a:gd name="T114" fmla="*/ 128 w 128"/>
              <a:gd name="T115" fmla="*/ 120 h 179"/>
              <a:gd name="T116" fmla="*/ 127 w 128"/>
              <a:gd name="T117" fmla="*/ 12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8" h="179">
                <a:moveTo>
                  <a:pt x="76" y="76"/>
                </a:moveTo>
                <a:cubicBezTo>
                  <a:pt x="76" y="81"/>
                  <a:pt x="74" y="85"/>
                  <a:pt x="71" y="8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5" y="101"/>
                  <a:pt x="89" y="98"/>
                  <a:pt x="94" y="94"/>
                </a:cubicBezTo>
                <a:cubicBezTo>
                  <a:pt x="98" y="90"/>
                  <a:pt x="101" y="85"/>
                  <a:pt x="100" y="84"/>
                </a:cubicBezTo>
                <a:cubicBezTo>
                  <a:pt x="100" y="84"/>
                  <a:pt x="100" y="84"/>
                  <a:pt x="99" y="84"/>
                </a:cubicBezTo>
                <a:cubicBezTo>
                  <a:pt x="78" y="58"/>
                  <a:pt x="78" y="58"/>
                  <a:pt x="78" y="58"/>
                </a:cubicBezTo>
                <a:cubicBezTo>
                  <a:pt x="77" y="61"/>
                  <a:pt x="75" y="63"/>
                  <a:pt x="73" y="66"/>
                </a:cubicBezTo>
                <a:cubicBezTo>
                  <a:pt x="75" y="69"/>
                  <a:pt x="76" y="72"/>
                  <a:pt x="76" y="76"/>
                </a:cubicBezTo>
                <a:close/>
                <a:moveTo>
                  <a:pt x="58" y="57"/>
                </a:moveTo>
                <a:cubicBezTo>
                  <a:pt x="62" y="57"/>
                  <a:pt x="66" y="59"/>
                  <a:pt x="69" y="61"/>
                </a:cubicBezTo>
                <a:cubicBezTo>
                  <a:pt x="73" y="56"/>
                  <a:pt x="75" y="52"/>
                  <a:pt x="74" y="51"/>
                </a:cubicBezTo>
                <a:cubicBezTo>
                  <a:pt x="74" y="51"/>
                  <a:pt x="74" y="51"/>
                  <a:pt x="74" y="51"/>
                </a:cubicBezTo>
                <a:cubicBezTo>
                  <a:pt x="48" y="20"/>
                  <a:pt x="48" y="20"/>
                  <a:pt x="48" y="20"/>
                </a:cubicBezTo>
                <a:cubicBezTo>
                  <a:pt x="46" y="25"/>
                  <a:pt x="42" y="31"/>
                  <a:pt x="36" y="36"/>
                </a:cubicBezTo>
                <a:cubicBezTo>
                  <a:pt x="31" y="42"/>
                  <a:pt x="25" y="46"/>
                  <a:pt x="20" y="48"/>
                </a:cubicBezTo>
                <a:cubicBezTo>
                  <a:pt x="42" y="66"/>
                  <a:pt x="42" y="66"/>
                  <a:pt x="42" y="66"/>
                </a:cubicBezTo>
                <a:cubicBezTo>
                  <a:pt x="45" y="61"/>
                  <a:pt x="51" y="57"/>
                  <a:pt x="58" y="57"/>
                </a:cubicBezTo>
                <a:close/>
                <a:moveTo>
                  <a:pt x="43" y="9"/>
                </a:moveTo>
                <a:cubicBezTo>
                  <a:pt x="38" y="4"/>
                  <a:pt x="38" y="4"/>
                  <a:pt x="38" y="4"/>
                </a:cubicBezTo>
                <a:cubicBezTo>
                  <a:pt x="34" y="0"/>
                  <a:pt x="24" y="6"/>
                  <a:pt x="14" y="15"/>
                </a:cubicBezTo>
                <a:cubicBezTo>
                  <a:pt x="5" y="25"/>
                  <a:pt x="0" y="35"/>
                  <a:pt x="3" y="38"/>
                </a:cubicBezTo>
                <a:cubicBezTo>
                  <a:pt x="9" y="44"/>
                  <a:pt x="9" y="44"/>
                  <a:pt x="9" y="44"/>
                </a:cubicBezTo>
                <a:cubicBezTo>
                  <a:pt x="12" y="47"/>
                  <a:pt x="22" y="42"/>
                  <a:pt x="32" y="33"/>
                </a:cubicBezTo>
                <a:cubicBezTo>
                  <a:pt x="42" y="23"/>
                  <a:pt x="47" y="13"/>
                  <a:pt x="43" y="9"/>
                </a:cubicBezTo>
                <a:close/>
                <a:moveTo>
                  <a:pt x="49" y="93"/>
                </a:moveTo>
                <a:cubicBezTo>
                  <a:pt x="49" y="105"/>
                  <a:pt x="49" y="105"/>
                  <a:pt x="49" y="105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66" y="93"/>
                  <a:pt x="66" y="93"/>
                  <a:pt x="66" y="93"/>
                </a:cubicBezTo>
                <a:cubicBezTo>
                  <a:pt x="63" y="94"/>
                  <a:pt x="61" y="95"/>
                  <a:pt x="58" y="95"/>
                </a:cubicBezTo>
                <a:cubicBezTo>
                  <a:pt x="55" y="95"/>
                  <a:pt x="52" y="94"/>
                  <a:pt x="49" y="93"/>
                </a:cubicBezTo>
                <a:close/>
                <a:moveTo>
                  <a:pt x="70" y="76"/>
                </a:moveTo>
                <a:cubicBezTo>
                  <a:pt x="70" y="69"/>
                  <a:pt x="64" y="64"/>
                  <a:pt x="58" y="64"/>
                </a:cubicBezTo>
                <a:cubicBezTo>
                  <a:pt x="51" y="64"/>
                  <a:pt x="45" y="69"/>
                  <a:pt x="45" y="76"/>
                </a:cubicBezTo>
                <a:cubicBezTo>
                  <a:pt x="45" y="83"/>
                  <a:pt x="51" y="88"/>
                  <a:pt x="58" y="88"/>
                </a:cubicBezTo>
                <a:cubicBezTo>
                  <a:pt x="64" y="88"/>
                  <a:pt x="70" y="83"/>
                  <a:pt x="70" y="76"/>
                </a:cubicBezTo>
                <a:close/>
                <a:moveTo>
                  <a:pt x="62" y="113"/>
                </a:moveTo>
                <a:cubicBezTo>
                  <a:pt x="53" y="113"/>
                  <a:pt x="53" y="113"/>
                  <a:pt x="53" y="113"/>
                </a:cubicBezTo>
                <a:cubicBezTo>
                  <a:pt x="53" y="129"/>
                  <a:pt x="53" y="129"/>
                  <a:pt x="53" y="129"/>
                </a:cubicBezTo>
                <a:cubicBezTo>
                  <a:pt x="25" y="171"/>
                  <a:pt x="25" y="171"/>
                  <a:pt x="25" y="171"/>
                </a:cubicBezTo>
                <a:cubicBezTo>
                  <a:pt x="33" y="175"/>
                  <a:pt x="33" y="175"/>
                  <a:pt x="33" y="175"/>
                </a:cubicBezTo>
                <a:cubicBezTo>
                  <a:pt x="53" y="144"/>
                  <a:pt x="53" y="144"/>
                  <a:pt x="53" y="144"/>
                </a:cubicBezTo>
                <a:cubicBezTo>
                  <a:pt x="53" y="179"/>
                  <a:pt x="53" y="179"/>
                  <a:pt x="53" y="179"/>
                </a:cubicBezTo>
                <a:cubicBezTo>
                  <a:pt x="62" y="179"/>
                  <a:pt x="62" y="179"/>
                  <a:pt x="62" y="179"/>
                </a:cubicBezTo>
                <a:cubicBezTo>
                  <a:pt x="62" y="144"/>
                  <a:pt x="62" y="144"/>
                  <a:pt x="62" y="144"/>
                </a:cubicBezTo>
                <a:cubicBezTo>
                  <a:pt x="82" y="175"/>
                  <a:pt x="82" y="175"/>
                  <a:pt x="82" y="175"/>
                </a:cubicBezTo>
                <a:cubicBezTo>
                  <a:pt x="90" y="171"/>
                  <a:pt x="90" y="171"/>
                  <a:pt x="90" y="171"/>
                </a:cubicBezTo>
                <a:cubicBezTo>
                  <a:pt x="62" y="129"/>
                  <a:pt x="62" y="129"/>
                  <a:pt x="62" y="129"/>
                </a:cubicBezTo>
                <a:lnTo>
                  <a:pt x="62" y="113"/>
                </a:lnTo>
                <a:close/>
                <a:moveTo>
                  <a:pt x="127" y="120"/>
                </a:moveTo>
                <a:cubicBezTo>
                  <a:pt x="102" y="92"/>
                  <a:pt x="102" y="92"/>
                  <a:pt x="102" y="92"/>
                </a:cubicBezTo>
                <a:cubicBezTo>
                  <a:pt x="102" y="94"/>
                  <a:pt x="100" y="96"/>
                  <a:pt x="98" y="98"/>
                </a:cubicBezTo>
                <a:cubicBezTo>
                  <a:pt x="96" y="100"/>
                  <a:pt x="94" y="102"/>
                  <a:pt x="92" y="102"/>
                </a:cubicBezTo>
                <a:cubicBezTo>
                  <a:pt x="120" y="127"/>
                  <a:pt x="120" y="127"/>
                  <a:pt x="120" y="127"/>
                </a:cubicBezTo>
                <a:cubicBezTo>
                  <a:pt x="120" y="128"/>
                  <a:pt x="120" y="128"/>
                  <a:pt x="120" y="128"/>
                </a:cubicBezTo>
                <a:cubicBezTo>
                  <a:pt x="120" y="128"/>
                  <a:pt x="122" y="127"/>
                  <a:pt x="125" y="125"/>
                </a:cubicBezTo>
                <a:cubicBezTo>
                  <a:pt x="127" y="122"/>
                  <a:pt x="128" y="120"/>
                  <a:pt x="128" y="120"/>
                </a:cubicBezTo>
                <a:cubicBezTo>
                  <a:pt x="128" y="120"/>
                  <a:pt x="127" y="120"/>
                  <a:pt x="127" y="12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50" name="Freeform 78"/>
          <p:cNvSpPr>
            <a:spLocks noEditPoints="1"/>
          </p:cNvSpPr>
          <p:nvPr/>
        </p:nvSpPr>
        <p:spPr bwMode="auto">
          <a:xfrm>
            <a:off x="9565383" y="3413685"/>
            <a:ext cx="315036" cy="365791"/>
          </a:xfrm>
          <a:custGeom>
            <a:avLst/>
            <a:gdLst>
              <a:gd name="T0" fmla="*/ 37 w 136"/>
              <a:gd name="T1" fmla="*/ 51 h 158"/>
              <a:gd name="T2" fmla="*/ 49 w 136"/>
              <a:gd name="T3" fmla="*/ 63 h 158"/>
              <a:gd name="T4" fmla="*/ 62 w 136"/>
              <a:gd name="T5" fmla="*/ 51 h 158"/>
              <a:gd name="T6" fmla="*/ 49 w 136"/>
              <a:gd name="T7" fmla="*/ 39 h 158"/>
              <a:gd name="T8" fmla="*/ 37 w 136"/>
              <a:gd name="T9" fmla="*/ 51 h 158"/>
              <a:gd name="T10" fmla="*/ 28 w 136"/>
              <a:gd name="T11" fmla="*/ 158 h 158"/>
              <a:gd name="T12" fmla="*/ 136 w 136"/>
              <a:gd name="T13" fmla="*/ 158 h 158"/>
              <a:gd name="T14" fmla="*/ 127 w 136"/>
              <a:gd name="T15" fmla="*/ 146 h 158"/>
              <a:gd name="T16" fmla="*/ 107 w 136"/>
              <a:gd name="T17" fmla="*/ 146 h 158"/>
              <a:gd name="T18" fmla="*/ 107 w 136"/>
              <a:gd name="T19" fmla="*/ 103 h 158"/>
              <a:gd name="T20" fmla="*/ 121 w 136"/>
              <a:gd name="T21" fmla="*/ 95 h 158"/>
              <a:gd name="T22" fmla="*/ 117 w 136"/>
              <a:gd name="T23" fmla="*/ 89 h 158"/>
              <a:gd name="T24" fmla="*/ 77 w 136"/>
              <a:gd name="T25" fmla="*/ 112 h 158"/>
              <a:gd name="T26" fmla="*/ 81 w 136"/>
              <a:gd name="T27" fmla="*/ 118 h 158"/>
              <a:gd name="T28" fmla="*/ 86 w 136"/>
              <a:gd name="T29" fmla="*/ 115 h 158"/>
              <a:gd name="T30" fmla="*/ 86 w 136"/>
              <a:gd name="T31" fmla="*/ 129 h 158"/>
              <a:gd name="T32" fmla="*/ 36 w 136"/>
              <a:gd name="T33" fmla="*/ 64 h 158"/>
              <a:gd name="T34" fmla="*/ 30 w 136"/>
              <a:gd name="T35" fmla="*/ 51 h 158"/>
              <a:gd name="T36" fmla="*/ 30 w 136"/>
              <a:gd name="T37" fmla="*/ 51 h 158"/>
              <a:gd name="T38" fmla="*/ 68 w 136"/>
              <a:gd name="T39" fmla="*/ 146 h 158"/>
              <a:gd name="T40" fmla="*/ 37 w 136"/>
              <a:gd name="T41" fmla="*/ 146 h 158"/>
              <a:gd name="T42" fmla="*/ 28 w 136"/>
              <a:gd name="T43" fmla="*/ 158 h 158"/>
              <a:gd name="T44" fmla="*/ 36 w 136"/>
              <a:gd name="T45" fmla="*/ 16 h 158"/>
              <a:gd name="T46" fmla="*/ 45 w 136"/>
              <a:gd name="T47" fmla="*/ 33 h 158"/>
              <a:gd name="T48" fmla="*/ 49 w 136"/>
              <a:gd name="T49" fmla="*/ 32 h 158"/>
              <a:gd name="T50" fmla="*/ 68 w 136"/>
              <a:gd name="T51" fmla="*/ 51 h 158"/>
              <a:gd name="T52" fmla="*/ 63 w 136"/>
              <a:gd name="T53" fmla="*/ 64 h 158"/>
              <a:gd name="T54" fmla="*/ 75 w 136"/>
              <a:gd name="T55" fmla="*/ 84 h 158"/>
              <a:gd name="T56" fmla="*/ 75 w 136"/>
              <a:gd name="T57" fmla="*/ 84 h 158"/>
              <a:gd name="T58" fmla="*/ 74 w 136"/>
              <a:gd name="T59" fmla="*/ 89 h 158"/>
              <a:gd name="T60" fmla="*/ 78 w 136"/>
              <a:gd name="T61" fmla="*/ 90 h 158"/>
              <a:gd name="T62" fmla="*/ 95 w 136"/>
              <a:gd name="T63" fmla="*/ 80 h 158"/>
              <a:gd name="T64" fmla="*/ 96 w 136"/>
              <a:gd name="T65" fmla="*/ 76 h 158"/>
              <a:gd name="T66" fmla="*/ 92 w 136"/>
              <a:gd name="T67" fmla="*/ 74 h 158"/>
              <a:gd name="T68" fmla="*/ 77 w 136"/>
              <a:gd name="T69" fmla="*/ 49 h 158"/>
              <a:gd name="T70" fmla="*/ 77 w 136"/>
              <a:gd name="T71" fmla="*/ 42 h 158"/>
              <a:gd name="T72" fmla="*/ 71 w 136"/>
              <a:gd name="T73" fmla="*/ 30 h 158"/>
              <a:gd name="T74" fmla="*/ 65 w 136"/>
              <a:gd name="T75" fmla="*/ 27 h 158"/>
              <a:gd name="T76" fmla="*/ 53 w 136"/>
              <a:gd name="T77" fmla="*/ 6 h 158"/>
              <a:gd name="T78" fmla="*/ 53 w 136"/>
              <a:gd name="T79" fmla="*/ 6 h 158"/>
              <a:gd name="T80" fmla="*/ 54 w 136"/>
              <a:gd name="T81" fmla="*/ 2 h 158"/>
              <a:gd name="T82" fmla="*/ 50 w 136"/>
              <a:gd name="T83" fmla="*/ 1 h 158"/>
              <a:gd name="T84" fmla="*/ 33 w 136"/>
              <a:gd name="T85" fmla="*/ 11 h 158"/>
              <a:gd name="T86" fmla="*/ 32 w 136"/>
              <a:gd name="T87" fmla="*/ 15 h 158"/>
              <a:gd name="T88" fmla="*/ 36 w 136"/>
              <a:gd name="T89" fmla="*/ 16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6" h="158">
                <a:moveTo>
                  <a:pt x="37" y="51"/>
                </a:moveTo>
                <a:cubicBezTo>
                  <a:pt x="37" y="58"/>
                  <a:pt x="42" y="63"/>
                  <a:pt x="49" y="63"/>
                </a:cubicBezTo>
                <a:cubicBezTo>
                  <a:pt x="56" y="63"/>
                  <a:pt x="62" y="58"/>
                  <a:pt x="62" y="51"/>
                </a:cubicBezTo>
                <a:cubicBezTo>
                  <a:pt x="62" y="44"/>
                  <a:pt x="56" y="39"/>
                  <a:pt x="49" y="39"/>
                </a:cubicBezTo>
                <a:cubicBezTo>
                  <a:pt x="42" y="39"/>
                  <a:pt x="37" y="44"/>
                  <a:pt x="37" y="51"/>
                </a:cubicBezTo>
                <a:close/>
                <a:moveTo>
                  <a:pt x="28" y="158"/>
                </a:moveTo>
                <a:cubicBezTo>
                  <a:pt x="136" y="158"/>
                  <a:pt x="136" y="158"/>
                  <a:pt x="136" y="158"/>
                </a:cubicBezTo>
                <a:cubicBezTo>
                  <a:pt x="127" y="146"/>
                  <a:pt x="127" y="146"/>
                  <a:pt x="127" y="146"/>
                </a:cubicBezTo>
                <a:cubicBezTo>
                  <a:pt x="107" y="146"/>
                  <a:pt x="107" y="146"/>
                  <a:pt x="107" y="146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21" y="95"/>
                  <a:pt x="121" y="95"/>
                  <a:pt x="121" y="95"/>
                </a:cubicBezTo>
                <a:cubicBezTo>
                  <a:pt x="117" y="89"/>
                  <a:pt x="117" y="89"/>
                  <a:pt x="117" y="89"/>
                </a:cubicBezTo>
                <a:cubicBezTo>
                  <a:pt x="77" y="112"/>
                  <a:pt x="77" y="112"/>
                  <a:pt x="77" y="112"/>
                </a:cubicBezTo>
                <a:cubicBezTo>
                  <a:pt x="81" y="118"/>
                  <a:pt x="81" y="118"/>
                  <a:pt x="81" y="118"/>
                </a:cubicBezTo>
                <a:cubicBezTo>
                  <a:pt x="86" y="115"/>
                  <a:pt x="86" y="115"/>
                  <a:pt x="86" y="115"/>
                </a:cubicBezTo>
                <a:cubicBezTo>
                  <a:pt x="86" y="129"/>
                  <a:pt x="86" y="129"/>
                  <a:pt x="86" y="129"/>
                </a:cubicBezTo>
                <a:cubicBezTo>
                  <a:pt x="38" y="128"/>
                  <a:pt x="18" y="86"/>
                  <a:pt x="36" y="64"/>
                </a:cubicBezTo>
                <a:cubicBezTo>
                  <a:pt x="32" y="61"/>
                  <a:pt x="30" y="56"/>
                  <a:pt x="30" y="51"/>
                </a:cubicBezTo>
                <a:cubicBezTo>
                  <a:pt x="30" y="51"/>
                  <a:pt x="30" y="51"/>
                  <a:pt x="30" y="51"/>
                </a:cubicBezTo>
                <a:cubicBezTo>
                  <a:pt x="0" y="74"/>
                  <a:pt x="14" y="129"/>
                  <a:pt x="68" y="146"/>
                </a:cubicBezTo>
                <a:cubicBezTo>
                  <a:pt x="37" y="146"/>
                  <a:pt x="37" y="146"/>
                  <a:pt x="37" y="146"/>
                </a:cubicBezTo>
                <a:lnTo>
                  <a:pt x="28" y="158"/>
                </a:lnTo>
                <a:close/>
                <a:moveTo>
                  <a:pt x="36" y="16"/>
                </a:moveTo>
                <a:cubicBezTo>
                  <a:pt x="45" y="33"/>
                  <a:pt x="45" y="33"/>
                  <a:pt x="45" y="33"/>
                </a:cubicBezTo>
                <a:cubicBezTo>
                  <a:pt x="47" y="33"/>
                  <a:pt x="48" y="32"/>
                  <a:pt x="49" y="32"/>
                </a:cubicBezTo>
                <a:cubicBezTo>
                  <a:pt x="60" y="32"/>
                  <a:pt x="68" y="41"/>
                  <a:pt x="68" y="51"/>
                </a:cubicBezTo>
                <a:cubicBezTo>
                  <a:pt x="68" y="56"/>
                  <a:pt x="66" y="60"/>
                  <a:pt x="63" y="64"/>
                </a:cubicBezTo>
                <a:cubicBezTo>
                  <a:pt x="75" y="84"/>
                  <a:pt x="75" y="84"/>
                  <a:pt x="75" y="84"/>
                </a:cubicBezTo>
                <a:cubicBezTo>
                  <a:pt x="75" y="84"/>
                  <a:pt x="75" y="84"/>
                  <a:pt x="75" y="84"/>
                </a:cubicBezTo>
                <a:cubicBezTo>
                  <a:pt x="73" y="85"/>
                  <a:pt x="73" y="87"/>
                  <a:pt x="74" y="89"/>
                </a:cubicBezTo>
                <a:cubicBezTo>
                  <a:pt x="74" y="90"/>
                  <a:pt x="76" y="91"/>
                  <a:pt x="78" y="90"/>
                </a:cubicBezTo>
                <a:cubicBezTo>
                  <a:pt x="95" y="80"/>
                  <a:pt x="95" y="80"/>
                  <a:pt x="95" y="80"/>
                </a:cubicBezTo>
                <a:cubicBezTo>
                  <a:pt x="97" y="79"/>
                  <a:pt x="97" y="77"/>
                  <a:pt x="96" y="76"/>
                </a:cubicBezTo>
                <a:cubicBezTo>
                  <a:pt x="95" y="74"/>
                  <a:pt x="93" y="74"/>
                  <a:pt x="92" y="74"/>
                </a:cubicBezTo>
                <a:cubicBezTo>
                  <a:pt x="77" y="49"/>
                  <a:pt x="77" y="49"/>
                  <a:pt x="77" y="49"/>
                </a:cubicBezTo>
                <a:cubicBezTo>
                  <a:pt x="78" y="47"/>
                  <a:pt x="79" y="44"/>
                  <a:pt x="77" y="42"/>
                </a:cubicBezTo>
                <a:cubicBezTo>
                  <a:pt x="71" y="30"/>
                  <a:pt x="71" y="30"/>
                  <a:pt x="71" y="30"/>
                </a:cubicBezTo>
                <a:cubicBezTo>
                  <a:pt x="70" y="28"/>
                  <a:pt x="67" y="27"/>
                  <a:pt x="65" y="27"/>
                </a:cubicBezTo>
                <a:cubicBezTo>
                  <a:pt x="53" y="6"/>
                  <a:pt x="53" y="6"/>
                  <a:pt x="53" y="6"/>
                </a:cubicBezTo>
                <a:cubicBezTo>
                  <a:pt x="53" y="6"/>
                  <a:pt x="53" y="6"/>
                  <a:pt x="53" y="6"/>
                </a:cubicBezTo>
                <a:cubicBezTo>
                  <a:pt x="55" y="5"/>
                  <a:pt x="55" y="3"/>
                  <a:pt x="54" y="2"/>
                </a:cubicBezTo>
                <a:cubicBezTo>
                  <a:pt x="53" y="0"/>
                  <a:pt x="51" y="0"/>
                  <a:pt x="50" y="1"/>
                </a:cubicBezTo>
                <a:cubicBezTo>
                  <a:pt x="33" y="11"/>
                  <a:pt x="33" y="11"/>
                  <a:pt x="33" y="11"/>
                </a:cubicBezTo>
                <a:cubicBezTo>
                  <a:pt x="31" y="11"/>
                  <a:pt x="31" y="14"/>
                  <a:pt x="32" y="15"/>
                </a:cubicBezTo>
                <a:cubicBezTo>
                  <a:pt x="32" y="17"/>
                  <a:pt x="34" y="17"/>
                  <a:pt x="36" y="1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40" name="文本框 39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41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Группа 1"/>
          <p:cNvGrpSpPr/>
          <p:nvPr/>
        </p:nvGrpSpPr>
        <p:grpSpPr>
          <a:xfrm>
            <a:off x="814917" y="1957511"/>
            <a:ext cx="4443802" cy="3915007"/>
            <a:chOff x="-612775" y="1390650"/>
            <a:chExt cx="4362452" cy="3843338"/>
          </a:xfrm>
        </p:grpSpPr>
        <p:sp>
          <p:nvSpPr>
            <p:cNvPr id="3" name="Freeform 6"/>
            <p:cNvSpPr/>
            <p:nvPr/>
          </p:nvSpPr>
          <p:spPr bwMode="auto">
            <a:xfrm>
              <a:off x="1331914" y="1393826"/>
              <a:ext cx="2417763" cy="1084263"/>
            </a:xfrm>
            <a:custGeom>
              <a:avLst/>
              <a:gdLst>
                <a:gd name="T0" fmla="*/ 1375 w 3046"/>
                <a:gd name="T1" fmla="*/ 0 h 1366"/>
                <a:gd name="T2" fmla="*/ 3046 w 3046"/>
                <a:gd name="T3" fmla="*/ 550 h 1366"/>
                <a:gd name="T4" fmla="*/ 1741 w 3046"/>
                <a:gd name="T5" fmla="*/ 1366 h 1366"/>
                <a:gd name="T6" fmla="*/ 1686 w 3046"/>
                <a:gd name="T7" fmla="*/ 1132 h 1366"/>
                <a:gd name="T8" fmla="*/ 235 w 3046"/>
                <a:gd name="T9" fmla="*/ 1244 h 1366"/>
                <a:gd name="T10" fmla="*/ 0 w 3046"/>
                <a:gd name="T11" fmla="*/ 328 h 1366"/>
                <a:gd name="T12" fmla="*/ 1437 w 3046"/>
                <a:gd name="T13" fmla="*/ 217 h 1366"/>
                <a:gd name="T14" fmla="*/ 1375 w 3046"/>
                <a:gd name="T15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46" h="1366">
                  <a:moveTo>
                    <a:pt x="1375" y="0"/>
                  </a:moveTo>
                  <a:lnTo>
                    <a:pt x="3046" y="550"/>
                  </a:lnTo>
                  <a:lnTo>
                    <a:pt x="1741" y="1366"/>
                  </a:lnTo>
                  <a:lnTo>
                    <a:pt x="1686" y="1132"/>
                  </a:lnTo>
                  <a:lnTo>
                    <a:pt x="235" y="1244"/>
                  </a:lnTo>
                  <a:lnTo>
                    <a:pt x="0" y="328"/>
                  </a:lnTo>
                  <a:lnTo>
                    <a:pt x="1437" y="217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4" name="Freeform 7"/>
            <p:cNvSpPr/>
            <p:nvPr/>
          </p:nvSpPr>
          <p:spPr bwMode="auto">
            <a:xfrm>
              <a:off x="1290638" y="1649788"/>
              <a:ext cx="228600" cy="1389063"/>
            </a:xfrm>
            <a:custGeom>
              <a:avLst/>
              <a:gdLst>
                <a:gd name="T0" fmla="*/ 53 w 288"/>
                <a:gd name="T1" fmla="*/ 0 h 1750"/>
                <a:gd name="T2" fmla="*/ 288 w 288"/>
                <a:gd name="T3" fmla="*/ 916 h 1750"/>
                <a:gd name="T4" fmla="*/ 225 w 288"/>
                <a:gd name="T5" fmla="*/ 1750 h 1750"/>
                <a:gd name="T6" fmla="*/ 0 w 288"/>
                <a:gd name="T7" fmla="*/ 826 h 1750"/>
                <a:gd name="T8" fmla="*/ 53 w 288"/>
                <a:gd name="T9" fmla="*/ 0 h 1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1750">
                  <a:moveTo>
                    <a:pt x="53" y="0"/>
                  </a:moveTo>
                  <a:lnTo>
                    <a:pt x="288" y="916"/>
                  </a:lnTo>
                  <a:lnTo>
                    <a:pt x="225" y="1750"/>
                  </a:lnTo>
                  <a:lnTo>
                    <a:pt x="0" y="826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5" name="Freeform 8"/>
            <p:cNvSpPr/>
            <p:nvPr/>
          </p:nvSpPr>
          <p:spPr bwMode="auto">
            <a:xfrm>
              <a:off x="2424114" y="1390650"/>
              <a:ext cx="49213" cy="179388"/>
            </a:xfrm>
            <a:custGeom>
              <a:avLst/>
              <a:gdLst>
                <a:gd name="T0" fmla="*/ 0 w 62"/>
                <a:gd name="T1" fmla="*/ 0 h 227"/>
                <a:gd name="T2" fmla="*/ 62 w 62"/>
                <a:gd name="T3" fmla="*/ 222 h 227"/>
                <a:gd name="T4" fmla="*/ 0 w 62"/>
                <a:gd name="T5" fmla="*/ 227 h 227"/>
                <a:gd name="T6" fmla="*/ 0 w 62"/>
                <a:gd name="T7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227">
                  <a:moveTo>
                    <a:pt x="0" y="0"/>
                  </a:moveTo>
                  <a:lnTo>
                    <a:pt x="62" y="222"/>
                  </a:lnTo>
                  <a:lnTo>
                    <a:pt x="0" y="2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6" name="Freeform 9"/>
            <p:cNvSpPr/>
            <p:nvPr/>
          </p:nvSpPr>
          <p:spPr bwMode="auto">
            <a:xfrm>
              <a:off x="1468438" y="2287962"/>
              <a:ext cx="1201738" cy="750888"/>
            </a:xfrm>
            <a:custGeom>
              <a:avLst/>
              <a:gdLst>
                <a:gd name="T0" fmla="*/ 1514 w 1514"/>
                <a:gd name="T1" fmla="*/ 0 h 946"/>
                <a:gd name="T2" fmla="*/ 1442 w 1514"/>
                <a:gd name="T3" fmla="*/ 843 h 946"/>
                <a:gd name="T4" fmla="*/ 0 w 1514"/>
                <a:gd name="T5" fmla="*/ 946 h 946"/>
                <a:gd name="T6" fmla="*/ 63 w 1514"/>
                <a:gd name="T7" fmla="*/ 112 h 946"/>
                <a:gd name="T8" fmla="*/ 1514 w 1514"/>
                <a:gd name="T9" fmla="*/ 0 h 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4" h="946">
                  <a:moveTo>
                    <a:pt x="1514" y="0"/>
                  </a:moveTo>
                  <a:lnTo>
                    <a:pt x="1442" y="843"/>
                  </a:lnTo>
                  <a:lnTo>
                    <a:pt x="0" y="946"/>
                  </a:lnTo>
                  <a:lnTo>
                    <a:pt x="63" y="112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7" name="Freeform 10"/>
            <p:cNvSpPr/>
            <p:nvPr/>
          </p:nvSpPr>
          <p:spPr bwMode="auto">
            <a:xfrm>
              <a:off x="2652714" y="1826000"/>
              <a:ext cx="1096963" cy="1273175"/>
            </a:xfrm>
            <a:custGeom>
              <a:avLst/>
              <a:gdLst>
                <a:gd name="T0" fmla="*/ 1382 w 1382"/>
                <a:gd name="T1" fmla="*/ 0 h 1605"/>
                <a:gd name="T2" fmla="*/ 1292 w 1382"/>
                <a:gd name="T3" fmla="*/ 816 h 1605"/>
                <a:gd name="T4" fmla="*/ 0 w 1382"/>
                <a:gd name="T5" fmla="*/ 1605 h 1605"/>
                <a:gd name="T6" fmla="*/ 77 w 1382"/>
                <a:gd name="T7" fmla="*/ 816 h 1605"/>
                <a:gd name="T8" fmla="*/ 1382 w 1382"/>
                <a:gd name="T9" fmla="*/ 0 h 1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2" h="1605">
                  <a:moveTo>
                    <a:pt x="1382" y="0"/>
                  </a:moveTo>
                  <a:lnTo>
                    <a:pt x="1292" y="816"/>
                  </a:lnTo>
                  <a:lnTo>
                    <a:pt x="0" y="1605"/>
                  </a:lnTo>
                  <a:lnTo>
                    <a:pt x="77" y="81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8" name="Freeform 11"/>
            <p:cNvSpPr/>
            <p:nvPr/>
          </p:nvSpPr>
          <p:spPr bwMode="auto">
            <a:xfrm>
              <a:off x="2613025" y="2287963"/>
              <a:ext cx="101600" cy="811213"/>
            </a:xfrm>
            <a:custGeom>
              <a:avLst/>
              <a:gdLst>
                <a:gd name="T0" fmla="*/ 72 w 127"/>
                <a:gd name="T1" fmla="*/ 0 h 1023"/>
                <a:gd name="T2" fmla="*/ 127 w 127"/>
                <a:gd name="T3" fmla="*/ 234 h 1023"/>
                <a:gd name="T4" fmla="*/ 50 w 127"/>
                <a:gd name="T5" fmla="*/ 1023 h 1023"/>
                <a:gd name="T6" fmla="*/ 0 w 127"/>
                <a:gd name="T7" fmla="*/ 843 h 1023"/>
                <a:gd name="T8" fmla="*/ 72 w 127"/>
                <a:gd name="T9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023">
                  <a:moveTo>
                    <a:pt x="72" y="0"/>
                  </a:moveTo>
                  <a:lnTo>
                    <a:pt x="127" y="234"/>
                  </a:lnTo>
                  <a:lnTo>
                    <a:pt x="50" y="1023"/>
                  </a:lnTo>
                  <a:lnTo>
                    <a:pt x="0" y="843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9" name="Freeform 12"/>
            <p:cNvSpPr/>
            <p:nvPr/>
          </p:nvSpPr>
          <p:spPr bwMode="auto">
            <a:xfrm>
              <a:off x="-107950" y="2117725"/>
              <a:ext cx="868363" cy="1119188"/>
            </a:xfrm>
            <a:custGeom>
              <a:avLst/>
              <a:gdLst>
                <a:gd name="T0" fmla="*/ 0 w 1096"/>
                <a:gd name="T1" fmla="*/ 0 h 1412"/>
                <a:gd name="T2" fmla="*/ 1096 w 1096"/>
                <a:gd name="T3" fmla="*/ 546 h 1412"/>
                <a:gd name="T4" fmla="*/ 1096 w 1096"/>
                <a:gd name="T5" fmla="*/ 1412 h 1412"/>
                <a:gd name="T6" fmla="*/ 0 w 1096"/>
                <a:gd name="T7" fmla="*/ 1020 h 1412"/>
                <a:gd name="T8" fmla="*/ 0 w 1096"/>
                <a:gd name="T9" fmla="*/ 0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6" h="1412">
                  <a:moveTo>
                    <a:pt x="0" y="0"/>
                  </a:moveTo>
                  <a:lnTo>
                    <a:pt x="1096" y="546"/>
                  </a:lnTo>
                  <a:lnTo>
                    <a:pt x="1096" y="1412"/>
                  </a:lnTo>
                  <a:lnTo>
                    <a:pt x="0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0" name="Freeform 13"/>
            <p:cNvSpPr/>
            <p:nvPr/>
          </p:nvSpPr>
          <p:spPr bwMode="auto">
            <a:xfrm>
              <a:off x="760414" y="2397125"/>
              <a:ext cx="447675" cy="839788"/>
            </a:xfrm>
            <a:custGeom>
              <a:avLst/>
              <a:gdLst>
                <a:gd name="T0" fmla="*/ 563 w 563"/>
                <a:gd name="T1" fmla="*/ 0 h 1060"/>
                <a:gd name="T2" fmla="*/ 563 w 563"/>
                <a:gd name="T3" fmla="*/ 22 h 1060"/>
                <a:gd name="T4" fmla="*/ 563 w 563"/>
                <a:gd name="T5" fmla="*/ 54 h 1060"/>
                <a:gd name="T6" fmla="*/ 562 w 563"/>
                <a:gd name="T7" fmla="*/ 94 h 1060"/>
                <a:gd name="T8" fmla="*/ 560 w 563"/>
                <a:gd name="T9" fmla="*/ 141 h 1060"/>
                <a:gd name="T10" fmla="*/ 556 w 563"/>
                <a:gd name="T11" fmla="*/ 194 h 1060"/>
                <a:gd name="T12" fmla="*/ 555 w 563"/>
                <a:gd name="T13" fmla="*/ 251 h 1060"/>
                <a:gd name="T14" fmla="*/ 551 w 563"/>
                <a:gd name="T15" fmla="*/ 311 h 1060"/>
                <a:gd name="T16" fmla="*/ 550 w 563"/>
                <a:gd name="T17" fmla="*/ 374 h 1060"/>
                <a:gd name="T18" fmla="*/ 546 w 563"/>
                <a:gd name="T19" fmla="*/ 437 h 1060"/>
                <a:gd name="T20" fmla="*/ 543 w 563"/>
                <a:gd name="T21" fmla="*/ 501 h 1060"/>
                <a:gd name="T22" fmla="*/ 540 w 563"/>
                <a:gd name="T23" fmla="*/ 563 h 1060"/>
                <a:gd name="T24" fmla="*/ 538 w 563"/>
                <a:gd name="T25" fmla="*/ 621 h 1060"/>
                <a:gd name="T26" fmla="*/ 535 w 563"/>
                <a:gd name="T27" fmla="*/ 676 h 1060"/>
                <a:gd name="T28" fmla="*/ 533 w 563"/>
                <a:gd name="T29" fmla="*/ 726 h 1060"/>
                <a:gd name="T30" fmla="*/ 530 w 563"/>
                <a:gd name="T31" fmla="*/ 771 h 1060"/>
                <a:gd name="T32" fmla="*/ 528 w 563"/>
                <a:gd name="T33" fmla="*/ 806 h 1060"/>
                <a:gd name="T34" fmla="*/ 526 w 563"/>
                <a:gd name="T35" fmla="*/ 833 h 1060"/>
                <a:gd name="T36" fmla="*/ 526 w 563"/>
                <a:gd name="T37" fmla="*/ 851 h 1060"/>
                <a:gd name="T38" fmla="*/ 526 w 563"/>
                <a:gd name="T39" fmla="*/ 856 h 1060"/>
                <a:gd name="T40" fmla="*/ 521 w 563"/>
                <a:gd name="T41" fmla="*/ 858 h 1060"/>
                <a:gd name="T42" fmla="*/ 505 w 563"/>
                <a:gd name="T43" fmla="*/ 859 h 1060"/>
                <a:gd name="T44" fmla="*/ 481 w 563"/>
                <a:gd name="T45" fmla="*/ 864 h 1060"/>
                <a:gd name="T46" fmla="*/ 450 w 563"/>
                <a:gd name="T47" fmla="*/ 869 h 1060"/>
                <a:gd name="T48" fmla="*/ 411 w 563"/>
                <a:gd name="T49" fmla="*/ 878 h 1060"/>
                <a:gd name="T50" fmla="*/ 368 w 563"/>
                <a:gd name="T51" fmla="*/ 889 h 1060"/>
                <a:gd name="T52" fmla="*/ 320 w 563"/>
                <a:gd name="T53" fmla="*/ 903 h 1060"/>
                <a:gd name="T54" fmla="*/ 268 w 563"/>
                <a:gd name="T55" fmla="*/ 919 h 1060"/>
                <a:gd name="T56" fmla="*/ 215 w 563"/>
                <a:gd name="T57" fmla="*/ 939 h 1060"/>
                <a:gd name="T58" fmla="*/ 160 w 563"/>
                <a:gd name="T59" fmla="*/ 965 h 1060"/>
                <a:gd name="T60" fmla="*/ 105 w 563"/>
                <a:gd name="T61" fmla="*/ 991 h 1060"/>
                <a:gd name="T62" fmla="*/ 51 w 563"/>
                <a:gd name="T63" fmla="*/ 1023 h 1060"/>
                <a:gd name="T64" fmla="*/ 0 w 563"/>
                <a:gd name="T65" fmla="*/ 1060 h 1060"/>
                <a:gd name="T66" fmla="*/ 0 w 563"/>
                <a:gd name="T67" fmla="*/ 1033 h 1060"/>
                <a:gd name="T68" fmla="*/ 0 w 563"/>
                <a:gd name="T69" fmla="*/ 998 h 1060"/>
                <a:gd name="T70" fmla="*/ 0 w 563"/>
                <a:gd name="T71" fmla="*/ 312 h 1060"/>
                <a:gd name="T72" fmla="*/ 0 w 563"/>
                <a:gd name="T73" fmla="*/ 274 h 1060"/>
                <a:gd name="T74" fmla="*/ 0 w 563"/>
                <a:gd name="T75" fmla="*/ 246 h 1060"/>
                <a:gd name="T76" fmla="*/ 0 w 563"/>
                <a:gd name="T77" fmla="*/ 227 h 1060"/>
                <a:gd name="T78" fmla="*/ 0 w 563"/>
                <a:gd name="T79" fmla="*/ 221 h 1060"/>
                <a:gd name="T80" fmla="*/ 3 w 563"/>
                <a:gd name="T81" fmla="*/ 219 h 1060"/>
                <a:gd name="T82" fmla="*/ 13 w 563"/>
                <a:gd name="T83" fmla="*/ 212 h 1060"/>
                <a:gd name="T84" fmla="*/ 30 w 563"/>
                <a:gd name="T85" fmla="*/ 202 h 1060"/>
                <a:gd name="T86" fmla="*/ 51 w 563"/>
                <a:gd name="T87" fmla="*/ 187 h 1060"/>
                <a:gd name="T88" fmla="*/ 81 w 563"/>
                <a:gd name="T89" fmla="*/ 171 h 1060"/>
                <a:gd name="T90" fmla="*/ 115 w 563"/>
                <a:gd name="T91" fmla="*/ 152 h 1060"/>
                <a:gd name="T92" fmla="*/ 155 w 563"/>
                <a:gd name="T93" fmla="*/ 132 h 1060"/>
                <a:gd name="T94" fmla="*/ 200 w 563"/>
                <a:gd name="T95" fmla="*/ 112 h 1060"/>
                <a:gd name="T96" fmla="*/ 250 w 563"/>
                <a:gd name="T97" fmla="*/ 90 h 1060"/>
                <a:gd name="T98" fmla="*/ 305 w 563"/>
                <a:gd name="T99" fmla="*/ 70 h 1060"/>
                <a:gd name="T100" fmla="*/ 363 w 563"/>
                <a:gd name="T101" fmla="*/ 50 h 1060"/>
                <a:gd name="T102" fmla="*/ 426 w 563"/>
                <a:gd name="T103" fmla="*/ 30 h 1060"/>
                <a:gd name="T104" fmla="*/ 493 w 563"/>
                <a:gd name="T105" fmla="*/ 14 h 1060"/>
                <a:gd name="T106" fmla="*/ 563 w 563"/>
                <a:gd name="T107" fmla="*/ 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63" h="1060">
                  <a:moveTo>
                    <a:pt x="563" y="0"/>
                  </a:moveTo>
                  <a:lnTo>
                    <a:pt x="563" y="22"/>
                  </a:lnTo>
                  <a:lnTo>
                    <a:pt x="563" y="54"/>
                  </a:lnTo>
                  <a:lnTo>
                    <a:pt x="562" y="94"/>
                  </a:lnTo>
                  <a:lnTo>
                    <a:pt x="560" y="141"/>
                  </a:lnTo>
                  <a:lnTo>
                    <a:pt x="556" y="194"/>
                  </a:lnTo>
                  <a:lnTo>
                    <a:pt x="555" y="251"/>
                  </a:lnTo>
                  <a:lnTo>
                    <a:pt x="551" y="311"/>
                  </a:lnTo>
                  <a:lnTo>
                    <a:pt x="550" y="374"/>
                  </a:lnTo>
                  <a:lnTo>
                    <a:pt x="546" y="437"/>
                  </a:lnTo>
                  <a:lnTo>
                    <a:pt x="543" y="501"/>
                  </a:lnTo>
                  <a:lnTo>
                    <a:pt x="540" y="563"/>
                  </a:lnTo>
                  <a:lnTo>
                    <a:pt x="538" y="621"/>
                  </a:lnTo>
                  <a:lnTo>
                    <a:pt x="535" y="676"/>
                  </a:lnTo>
                  <a:lnTo>
                    <a:pt x="533" y="726"/>
                  </a:lnTo>
                  <a:lnTo>
                    <a:pt x="530" y="771"/>
                  </a:lnTo>
                  <a:lnTo>
                    <a:pt x="528" y="806"/>
                  </a:lnTo>
                  <a:lnTo>
                    <a:pt x="526" y="833"/>
                  </a:lnTo>
                  <a:lnTo>
                    <a:pt x="526" y="851"/>
                  </a:lnTo>
                  <a:lnTo>
                    <a:pt x="526" y="856"/>
                  </a:lnTo>
                  <a:lnTo>
                    <a:pt x="521" y="858"/>
                  </a:lnTo>
                  <a:lnTo>
                    <a:pt x="505" y="859"/>
                  </a:lnTo>
                  <a:lnTo>
                    <a:pt x="481" y="864"/>
                  </a:lnTo>
                  <a:lnTo>
                    <a:pt x="450" y="869"/>
                  </a:lnTo>
                  <a:lnTo>
                    <a:pt x="411" y="878"/>
                  </a:lnTo>
                  <a:lnTo>
                    <a:pt x="368" y="889"/>
                  </a:lnTo>
                  <a:lnTo>
                    <a:pt x="320" y="903"/>
                  </a:lnTo>
                  <a:lnTo>
                    <a:pt x="268" y="919"/>
                  </a:lnTo>
                  <a:lnTo>
                    <a:pt x="215" y="939"/>
                  </a:lnTo>
                  <a:lnTo>
                    <a:pt x="160" y="965"/>
                  </a:lnTo>
                  <a:lnTo>
                    <a:pt x="105" y="991"/>
                  </a:lnTo>
                  <a:lnTo>
                    <a:pt x="51" y="1023"/>
                  </a:lnTo>
                  <a:lnTo>
                    <a:pt x="0" y="1060"/>
                  </a:lnTo>
                  <a:lnTo>
                    <a:pt x="0" y="1033"/>
                  </a:lnTo>
                  <a:lnTo>
                    <a:pt x="0" y="998"/>
                  </a:lnTo>
                  <a:lnTo>
                    <a:pt x="0" y="312"/>
                  </a:lnTo>
                  <a:lnTo>
                    <a:pt x="0" y="274"/>
                  </a:lnTo>
                  <a:lnTo>
                    <a:pt x="0" y="246"/>
                  </a:lnTo>
                  <a:lnTo>
                    <a:pt x="0" y="227"/>
                  </a:lnTo>
                  <a:lnTo>
                    <a:pt x="0" y="221"/>
                  </a:lnTo>
                  <a:lnTo>
                    <a:pt x="3" y="219"/>
                  </a:lnTo>
                  <a:lnTo>
                    <a:pt x="13" y="212"/>
                  </a:lnTo>
                  <a:lnTo>
                    <a:pt x="30" y="202"/>
                  </a:lnTo>
                  <a:lnTo>
                    <a:pt x="51" y="187"/>
                  </a:lnTo>
                  <a:lnTo>
                    <a:pt x="81" y="171"/>
                  </a:lnTo>
                  <a:lnTo>
                    <a:pt x="115" y="152"/>
                  </a:lnTo>
                  <a:lnTo>
                    <a:pt x="155" y="132"/>
                  </a:lnTo>
                  <a:lnTo>
                    <a:pt x="200" y="112"/>
                  </a:lnTo>
                  <a:lnTo>
                    <a:pt x="250" y="90"/>
                  </a:lnTo>
                  <a:lnTo>
                    <a:pt x="305" y="70"/>
                  </a:lnTo>
                  <a:lnTo>
                    <a:pt x="363" y="50"/>
                  </a:lnTo>
                  <a:lnTo>
                    <a:pt x="426" y="30"/>
                  </a:lnTo>
                  <a:lnTo>
                    <a:pt x="493" y="1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1" name="Freeform 14"/>
            <p:cNvSpPr/>
            <p:nvPr/>
          </p:nvSpPr>
          <p:spPr bwMode="auto">
            <a:xfrm>
              <a:off x="-103187" y="1684339"/>
              <a:ext cx="1314450" cy="887413"/>
            </a:xfrm>
            <a:custGeom>
              <a:avLst/>
              <a:gdLst>
                <a:gd name="T0" fmla="*/ 1427 w 1656"/>
                <a:gd name="T1" fmla="*/ 0 h 1118"/>
                <a:gd name="T2" fmla="*/ 1656 w 1656"/>
                <a:gd name="T3" fmla="*/ 897 h 1118"/>
                <a:gd name="T4" fmla="*/ 1651 w 1656"/>
                <a:gd name="T5" fmla="*/ 899 h 1118"/>
                <a:gd name="T6" fmla="*/ 1637 w 1656"/>
                <a:gd name="T7" fmla="*/ 901 h 1118"/>
                <a:gd name="T8" fmla="*/ 1614 w 1656"/>
                <a:gd name="T9" fmla="*/ 906 h 1118"/>
                <a:gd name="T10" fmla="*/ 1584 w 1656"/>
                <a:gd name="T11" fmla="*/ 914 h 1118"/>
                <a:gd name="T12" fmla="*/ 1547 w 1656"/>
                <a:gd name="T13" fmla="*/ 922 h 1118"/>
                <a:gd name="T14" fmla="*/ 1505 w 1656"/>
                <a:gd name="T15" fmla="*/ 934 h 1118"/>
                <a:gd name="T16" fmla="*/ 1459 w 1656"/>
                <a:gd name="T17" fmla="*/ 949 h 1118"/>
                <a:gd name="T18" fmla="*/ 1409 w 1656"/>
                <a:gd name="T19" fmla="*/ 966 h 1118"/>
                <a:gd name="T20" fmla="*/ 1357 w 1656"/>
                <a:gd name="T21" fmla="*/ 984 h 1118"/>
                <a:gd name="T22" fmla="*/ 1304 w 1656"/>
                <a:gd name="T23" fmla="*/ 1006 h 1118"/>
                <a:gd name="T24" fmla="*/ 1250 w 1656"/>
                <a:gd name="T25" fmla="*/ 1029 h 1118"/>
                <a:gd name="T26" fmla="*/ 1197 w 1656"/>
                <a:gd name="T27" fmla="*/ 1056 h 1118"/>
                <a:gd name="T28" fmla="*/ 1145 w 1656"/>
                <a:gd name="T29" fmla="*/ 1086 h 1118"/>
                <a:gd name="T30" fmla="*/ 1095 w 1656"/>
                <a:gd name="T31" fmla="*/ 1118 h 1118"/>
                <a:gd name="T32" fmla="*/ 1047 w 1656"/>
                <a:gd name="T33" fmla="*/ 1094 h 1118"/>
                <a:gd name="T34" fmla="*/ 995 w 1656"/>
                <a:gd name="T35" fmla="*/ 1068 h 1118"/>
                <a:gd name="T36" fmla="*/ 937 w 1656"/>
                <a:gd name="T37" fmla="*/ 1039 h 1118"/>
                <a:gd name="T38" fmla="*/ 874 w 1656"/>
                <a:gd name="T39" fmla="*/ 1006 h 1118"/>
                <a:gd name="T40" fmla="*/ 804 w 1656"/>
                <a:gd name="T41" fmla="*/ 969 h 1118"/>
                <a:gd name="T42" fmla="*/ 728 w 1656"/>
                <a:gd name="T43" fmla="*/ 929 h 1118"/>
                <a:gd name="T44" fmla="*/ 645 w 1656"/>
                <a:gd name="T45" fmla="*/ 886 h 1118"/>
                <a:gd name="T46" fmla="*/ 557 w 1656"/>
                <a:gd name="T47" fmla="*/ 839 h 1118"/>
                <a:gd name="T48" fmla="*/ 462 w 1656"/>
                <a:gd name="T49" fmla="*/ 787 h 1118"/>
                <a:gd name="T50" fmla="*/ 358 w 1656"/>
                <a:gd name="T51" fmla="*/ 734 h 1118"/>
                <a:gd name="T52" fmla="*/ 247 w 1656"/>
                <a:gd name="T53" fmla="*/ 676 h 1118"/>
                <a:gd name="T54" fmla="*/ 127 w 1656"/>
                <a:gd name="T55" fmla="*/ 612 h 1118"/>
                <a:gd name="T56" fmla="*/ 0 w 1656"/>
                <a:gd name="T57" fmla="*/ 545 h 1118"/>
                <a:gd name="T58" fmla="*/ 60 w 1656"/>
                <a:gd name="T59" fmla="*/ 492 h 1118"/>
                <a:gd name="T60" fmla="*/ 125 w 1656"/>
                <a:gd name="T61" fmla="*/ 442 h 1118"/>
                <a:gd name="T62" fmla="*/ 193 w 1656"/>
                <a:gd name="T63" fmla="*/ 397 h 1118"/>
                <a:gd name="T64" fmla="*/ 268 w 1656"/>
                <a:gd name="T65" fmla="*/ 352 h 1118"/>
                <a:gd name="T66" fmla="*/ 345 w 1656"/>
                <a:gd name="T67" fmla="*/ 312 h 1118"/>
                <a:gd name="T68" fmla="*/ 425 w 1656"/>
                <a:gd name="T69" fmla="*/ 274 h 1118"/>
                <a:gd name="T70" fmla="*/ 507 w 1656"/>
                <a:gd name="T71" fmla="*/ 240 h 1118"/>
                <a:gd name="T72" fmla="*/ 588 w 1656"/>
                <a:gd name="T73" fmla="*/ 207 h 1118"/>
                <a:gd name="T74" fmla="*/ 672 w 1656"/>
                <a:gd name="T75" fmla="*/ 178 h 1118"/>
                <a:gd name="T76" fmla="*/ 754 w 1656"/>
                <a:gd name="T77" fmla="*/ 152 h 1118"/>
                <a:gd name="T78" fmla="*/ 835 w 1656"/>
                <a:gd name="T79" fmla="*/ 127 h 1118"/>
                <a:gd name="T80" fmla="*/ 914 w 1656"/>
                <a:gd name="T81" fmla="*/ 105 h 1118"/>
                <a:gd name="T82" fmla="*/ 990 w 1656"/>
                <a:gd name="T83" fmla="*/ 85 h 1118"/>
                <a:gd name="T84" fmla="*/ 1062 w 1656"/>
                <a:gd name="T85" fmla="*/ 68 h 1118"/>
                <a:gd name="T86" fmla="*/ 1130 w 1656"/>
                <a:gd name="T87" fmla="*/ 53 h 1118"/>
                <a:gd name="T88" fmla="*/ 1194 w 1656"/>
                <a:gd name="T89" fmla="*/ 40 h 1118"/>
                <a:gd name="T90" fmla="*/ 1250 w 1656"/>
                <a:gd name="T91" fmla="*/ 28 h 1118"/>
                <a:gd name="T92" fmla="*/ 1300 w 1656"/>
                <a:gd name="T93" fmla="*/ 20 h 1118"/>
                <a:gd name="T94" fmla="*/ 1344 w 1656"/>
                <a:gd name="T95" fmla="*/ 12 h 1118"/>
                <a:gd name="T96" fmla="*/ 1379 w 1656"/>
                <a:gd name="T97" fmla="*/ 7 h 1118"/>
                <a:gd name="T98" fmla="*/ 1405 w 1656"/>
                <a:gd name="T99" fmla="*/ 3 h 1118"/>
                <a:gd name="T100" fmla="*/ 1420 w 1656"/>
                <a:gd name="T101" fmla="*/ 2 h 1118"/>
                <a:gd name="T102" fmla="*/ 1427 w 1656"/>
                <a:gd name="T103" fmla="*/ 0 h 1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656" h="1118">
                  <a:moveTo>
                    <a:pt x="1427" y="0"/>
                  </a:moveTo>
                  <a:lnTo>
                    <a:pt x="1656" y="897"/>
                  </a:lnTo>
                  <a:lnTo>
                    <a:pt x="1651" y="899"/>
                  </a:lnTo>
                  <a:lnTo>
                    <a:pt x="1637" y="901"/>
                  </a:lnTo>
                  <a:lnTo>
                    <a:pt x="1614" y="906"/>
                  </a:lnTo>
                  <a:lnTo>
                    <a:pt x="1584" y="914"/>
                  </a:lnTo>
                  <a:lnTo>
                    <a:pt x="1547" y="922"/>
                  </a:lnTo>
                  <a:lnTo>
                    <a:pt x="1505" y="934"/>
                  </a:lnTo>
                  <a:lnTo>
                    <a:pt x="1459" y="949"/>
                  </a:lnTo>
                  <a:lnTo>
                    <a:pt x="1409" y="966"/>
                  </a:lnTo>
                  <a:lnTo>
                    <a:pt x="1357" y="984"/>
                  </a:lnTo>
                  <a:lnTo>
                    <a:pt x="1304" y="1006"/>
                  </a:lnTo>
                  <a:lnTo>
                    <a:pt x="1250" y="1029"/>
                  </a:lnTo>
                  <a:lnTo>
                    <a:pt x="1197" y="1056"/>
                  </a:lnTo>
                  <a:lnTo>
                    <a:pt x="1145" y="1086"/>
                  </a:lnTo>
                  <a:lnTo>
                    <a:pt x="1095" y="1118"/>
                  </a:lnTo>
                  <a:lnTo>
                    <a:pt x="1047" y="1094"/>
                  </a:lnTo>
                  <a:lnTo>
                    <a:pt x="995" y="1068"/>
                  </a:lnTo>
                  <a:lnTo>
                    <a:pt x="937" y="1039"/>
                  </a:lnTo>
                  <a:lnTo>
                    <a:pt x="874" y="1006"/>
                  </a:lnTo>
                  <a:lnTo>
                    <a:pt x="804" y="969"/>
                  </a:lnTo>
                  <a:lnTo>
                    <a:pt x="728" y="929"/>
                  </a:lnTo>
                  <a:lnTo>
                    <a:pt x="645" y="886"/>
                  </a:lnTo>
                  <a:lnTo>
                    <a:pt x="557" y="839"/>
                  </a:lnTo>
                  <a:lnTo>
                    <a:pt x="462" y="787"/>
                  </a:lnTo>
                  <a:lnTo>
                    <a:pt x="358" y="734"/>
                  </a:lnTo>
                  <a:lnTo>
                    <a:pt x="247" y="676"/>
                  </a:lnTo>
                  <a:lnTo>
                    <a:pt x="127" y="612"/>
                  </a:lnTo>
                  <a:lnTo>
                    <a:pt x="0" y="545"/>
                  </a:lnTo>
                  <a:lnTo>
                    <a:pt x="60" y="492"/>
                  </a:lnTo>
                  <a:lnTo>
                    <a:pt x="125" y="442"/>
                  </a:lnTo>
                  <a:lnTo>
                    <a:pt x="193" y="397"/>
                  </a:lnTo>
                  <a:lnTo>
                    <a:pt x="268" y="352"/>
                  </a:lnTo>
                  <a:lnTo>
                    <a:pt x="345" y="312"/>
                  </a:lnTo>
                  <a:lnTo>
                    <a:pt x="425" y="274"/>
                  </a:lnTo>
                  <a:lnTo>
                    <a:pt x="507" y="240"/>
                  </a:lnTo>
                  <a:lnTo>
                    <a:pt x="588" y="207"/>
                  </a:lnTo>
                  <a:lnTo>
                    <a:pt x="672" y="178"/>
                  </a:lnTo>
                  <a:lnTo>
                    <a:pt x="754" y="152"/>
                  </a:lnTo>
                  <a:lnTo>
                    <a:pt x="835" y="127"/>
                  </a:lnTo>
                  <a:lnTo>
                    <a:pt x="914" y="105"/>
                  </a:lnTo>
                  <a:lnTo>
                    <a:pt x="990" y="85"/>
                  </a:lnTo>
                  <a:lnTo>
                    <a:pt x="1062" y="68"/>
                  </a:lnTo>
                  <a:lnTo>
                    <a:pt x="1130" y="53"/>
                  </a:lnTo>
                  <a:lnTo>
                    <a:pt x="1194" y="40"/>
                  </a:lnTo>
                  <a:lnTo>
                    <a:pt x="1250" y="28"/>
                  </a:lnTo>
                  <a:lnTo>
                    <a:pt x="1300" y="20"/>
                  </a:lnTo>
                  <a:lnTo>
                    <a:pt x="1344" y="12"/>
                  </a:lnTo>
                  <a:lnTo>
                    <a:pt x="1379" y="7"/>
                  </a:lnTo>
                  <a:lnTo>
                    <a:pt x="1405" y="3"/>
                  </a:lnTo>
                  <a:lnTo>
                    <a:pt x="1420" y="2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2" name="Freeform 15"/>
            <p:cNvSpPr/>
            <p:nvPr/>
          </p:nvSpPr>
          <p:spPr bwMode="auto">
            <a:xfrm>
              <a:off x="-612775" y="3105150"/>
              <a:ext cx="1116013" cy="693738"/>
            </a:xfrm>
            <a:custGeom>
              <a:avLst/>
              <a:gdLst>
                <a:gd name="T0" fmla="*/ 1406 w 1406"/>
                <a:gd name="T1" fmla="*/ 0 h 874"/>
                <a:gd name="T2" fmla="*/ 1406 w 1406"/>
                <a:gd name="T3" fmla="*/ 842 h 874"/>
                <a:gd name="T4" fmla="*/ 0 w 1406"/>
                <a:gd name="T5" fmla="*/ 874 h 874"/>
                <a:gd name="T6" fmla="*/ 0 w 1406"/>
                <a:gd name="T7" fmla="*/ 58 h 874"/>
                <a:gd name="T8" fmla="*/ 1406 w 1406"/>
                <a:gd name="T9" fmla="*/ 0 h 8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6" h="874">
                  <a:moveTo>
                    <a:pt x="1406" y="0"/>
                  </a:moveTo>
                  <a:lnTo>
                    <a:pt x="1406" y="842"/>
                  </a:lnTo>
                  <a:lnTo>
                    <a:pt x="0" y="874"/>
                  </a:lnTo>
                  <a:lnTo>
                    <a:pt x="0" y="58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3" name="Freeform 16"/>
            <p:cNvSpPr/>
            <p:nvPr/>
          </p:nvSpPr>
          <p:spPr bwMode="auto">
            <a:xfrm>
              <a:off x="503239" y="2733675"/>
              <a:ext cx="106363" cy="833438"/>
            </a:xfrm>
            <a:custGeom>
              <a:avLst/>
              <a:gdLst>
                <a:gd name="T0" fmla="*/ 135 w 135"/>
                <a:gd name="T1" fmla="*/ 0 h 1051"/>
                <a:gd name="T2" fmla="*/ 135 w 135"/>
                <a:gd name="T3" fmla="*/ 933 h 1051"/>
                <a:gd name="T4" fmla="*/ 0 w 135"/>
                <a:gd name="T5" fmla="*/ 1051 h 1051"/>
                <a:gd name="T6" fmla="*/ 0 w 135"/>
                <a:gd name="T7" fmla="*/ 999 h 1051"/>
                <a:gd name="T8" fmla="*/ 0 w 135"/>
                <a:gd name="T9" fmla="*/ 963 h 1051"/>
                <a:gd name="T10" fmla="*/ 0 w 135"/>
                <a:gd name="T11" fmla="*/ 919 h 1051"/>
                <a:gd name="T12" fmla="*/ 0 w 135"/>
                <a:gd name="T13" fmla="*/ 871 h 1051"/>
                <a:gd name="T14" fmla="*/ 0 w 135"/>
                <a:gd name="T15" fmla="*/ 819 h 1051"/>
                <a:gd name="T16" fmla="*/ 0 w 135"/>
                <a:gd name="T17" fmla="*/ 766 h 1051"/>
                <a:gd name="T18" fmla="*/ 0 w 135"/>
                <a:gd name="T19" fmla="*/ 709 h 1051"/>
                <a:gd name="T20" fmla="*/ 0 w 135"/>
                <a:gd name="T21" fmla="*/ 474 h 1051"/>
                <a:gd name="T22" fmla="*/ 1 w 135"/>
                <a:gd name="T23" fmla="*/ 427 h 1051"/>
                <a:gd name="T24" fmla="*/ 8 w 135"/>
                <a:gd name="T25" fmla="*/ 380 h 1051"/>
                <a:gd name="T26" fmla="*/ 16 w 135"/>
                <a:gd name="T27" fmla="*/ 334 h 1051"/>
                <a:gd name="T28" fmla="*/ 26 w 135"/>
                <a:gd name="T29" fmla="*/ 287 h 1051"/>
                <a:gd name="T30" fmla="*/ 40 w 135"/>
                <a:gd name="T31" fmla="*/ 242 h 1051"/>
                <a:gd name="T32" fmla="*/ 53 w 135"/>
                <a:gd name="T33" fmla="*/ 199 h 1051"/>
                <a:gd name="T34" fmla="*/ 68 w 135"/>
                <a:gd name="T35" fmla="*/ 157 h 1051"/>
                <a:gd name="T36" fmla="*/ 81 w 135"/>
                <a:gd name="T37" fmla="*/ 120 h 1051"/>
                <a:gd name="T38" fmla="*/ 96 w 135"/>
                <a:gd name="T39" fmla="*/ 85 h 1051"/>
                <a:gd name="T40" fmla="*/ 108 w 135"/>
                <a:gd name="T41" fmla="*/ 57 h 1051"/>
                <a:gd name="T42" fmla="*/ 120 w 135"/>
                <a:gd name="T43" fmla="*/ 33 h 1051"/>
                <a:gd name="T44" fmla="*/ 128 w 135"/>
                <a:gd name="T45" fmla="*/ 15 h 1051"/>
                <a:gd name="T46" fmla="*/ 133 w 135"/>
                <a:gd name="T47" fmla="*/ 3 h 1051"/>
                <a:gd name="T48" fmla="*/ 135 w 135"/>
                <a:gd name="T49" fmla="*/ 0 h 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051">
                  <a:moveTo>
                    <a:pt x="135" y="0"/>
                  </a:moveTo>
                  <a:lnTo>
                    <a:pt x="135" y="933"/>
                  </a:lnTo>
                  <a:lnTo>
                    <a:pt x="0" y="1051"/>
                  </a:lnTo>
                  <a:lnTo>
                    <a:pt x="0" y="999"/>
                  </a:lnTo>
                  <a:lnTo>
                    <a:pt x="0" y="963"/>
                  </a:lnTo>
                  <a:lnTo>
                    <a:pt x="0" y="919"/>
                  </a:lnTo>
                  <a:lnTo>
                    <a:pt x="0" y="871"/>
                  </a:lnTo>
                  <a:lnTo>
                    <a:pt x="0" y="819"/>
                  </a:lnTo>
                  <a:lnTo>
                    <a:pt x="0" y="766"/>
                  </a:lnTo>
                  <a:lnTo>
                    <a:pt x="0" y="709"/>
                  </a:lnTo>
                  <a:lnTo>
                    <a:pt x="0" y="474"/>
                  </a:lnTo>
                  <a:lnTo>
                    <a:pt x="1" y="427"/>
                  </a:lnTo>
                  <a:lnTo>
                    <a:pt x="8" y="380"/>
                  </a:lnTo>
                  <a:lnTo>
                    <a:pt x="16" y="334"/>
                  </a:lnTo>
                  <a:lnTo>
                    <a:pt x="26" y="287"/>
                  </a:lnTo>
                  <a:lnTo>
                    <a:pt x="40" y="242"/>
                  </a:lnTo>
                  <a:lnTo>
                    <a:pt x="53" y="199"/>
                  </a:lnTo>
                  <a:lnTo>
                    <a:pt x="68" y="157"/>
                  </a:lnTo>
                  <a:lnTo>
                    <a:pt x="81" y="120"/>
                  </a:lnTo>
                  <a:lnTo>
                    <a:pt x="96" y="85"/>
                  </a:lnTo>
                  <a:lnTo>
                    <a:pt x="108" y="57"/>
                  </a:lnTo>
                  <a:lnTo>
                    <a:pt x="120" y="33"/>
                  </a:lnTo>
                  <a:lnTo>
                    <a:pt x="128" y="15"/>
                  </a:lnTo>
                  <a:lnTo>
                    <a:pt x="133" y="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-608012" y="2254250"/>
              <a:ext cx="1223963" cy="896938"/>
            </a:xfrm>
            <a:custGeom>
              <a:avLst/>
              <a:gdLst>
                <a:gd name="T0" fmla="*/ 448 w 1540"/>
                <a:gd name="T1" fmla="*/ 0 h 1131"/>
                <a:gd name="T2" fmla="*/ 1540 w 1540"/>
                <a:gd name="T3" fmla="*/ 604 h 1131"/>
                <a:gd name="T4" fmla="*/ 1539 w 1540"/>
                <a:gd name="T5" fmla="*/ 607 h 1131"/>
                <a:gd name="T6" fmla="*/ 1532 w 1540"/>
                <a:gd name="T7" fmla="*/ 621 h 1131"/>
                <a:gd name="T8" fmla="*/ 1522 w 1540"/>
                <a:gd name="T9" fmla="*/ 639 h 1131"/>
                <a:gd name="T10" fmla="*/ 1510 w 1540"/>
                <a:gd name="T11" fmla="*/ 664 h 1131"/>
                <a:gd name="T12" fmla="*/ 1497 w 1540"/>
                <a:gd name="T13" fmla="*/ 696 h 1131"/>
                <a:gd name="T14" fmla="*/ 1482 w 1540"/>
                <a:gd name="T15" fmla="*/ 733 h 1131"/>
                <a:gd name="T16" fmla="*/ 1465 w 1540"/>
                <a:gd name="T17" fmla="*/ 774 h 1131"/>
                <a:gd name="T18" fmla="*/ 1450 w 1540"/>
                <a:gd name="T19" fmla="*/ 819 h 1131"/>
                <a:gd name="T20" fmla="*/ 1437 w 1540"/>
                <a:gd name="T21" fmla="*/ 868 h 1131"/>
                <a:gd name="T22" fmla="*/ 1424 w 1540"/>
                <a:gd name="T23" fmla="*/ 918 h 1131"/>
                <a:gd name="T24" fmla="*/ 1414 w 1540"/>
                <a:gd name="T25" fmla="*/ 969 h 1131"/>
                <a:gd name="T26" fmla="*/ 1409 w 1540"/>
                <a:gd name="T27" fmla="*/ 1023 h 1131"/>
                <a:gd name="T28" fmla="*/ 1405 w 1540"/>
                <a:gd name="T29" fmla="*/ 1078 h 1131"/>
                <a:gd name="T30" fmla="*/ 1258 w 1540"/>
                <a:gd name="T31" fmla="*/ 1083 h 1131"/>
                <a:gd name="T32" fmla="*/ 1102 w 1540"/>
                <a:gd name="T33" fmla="*/ 1088 h 1131"/>
                <a:gd name="T34" fmla="*/ 942 w 1540"/>
                <a:gd name="T35" fmla="*/ 1093 h 1131"/>
                <a:gd name="T36" fmla="*/ 780 w 1540"/>
                <a:gd name="T37" fmla="*/ 1099 h 1131"/>
                <a:gd name="T38" fmla="*/ 615 w 1540"/>
                <a:gd name="T39" fmla="*/ 1106 h 1131"/>
                <a:gd name="T40" fmla="*/ 453 w 1540"/>
                <a:gd name="T41" fmla="*/ 1113 h 1131"/>
                <a:gd name="T42" fmla="*/ 295 w 1540"/>
                <a:gd name="T43" fmla="*/ 1119 h 1131"/>
                <a:gd name="T44" fmla="*/ 143 w 1540"/>
                <a:gd name="T45" fmla="*/ 1126 h 1131"/>
                <a:gd name="T46" fmla="*/ 0 w 1540"/>
                <a:gd name="T47" fmla="*/ 1131 h 1131"/>
                <a:gd name="T48" fmla="*/ 3 w 1540"/>
                <a:gd name="T49" fmla="*/ 1023 h 1131"/>
                <a:gd name="T50" fmla="*/ 13 w 1540"/>
                <a:gd name="T51" fmla="*/ 918 h 1131"/>
                <a:gd name="T52" fmla="*/ 26 w 1540"/>
                <a:gd name="T53" fmla="*/ 819 h 1131"/>
                <a:gd name="T54" fmla="*/ 46 w 1540"/>
                <a:gd name="T55" fmla="*/ 726 h 1131"/>
                <a:gd name="T56" fmla="*/ 70 w 1540"/>
                <a:gd name="T57" fmla="*/ 639 h 1131"/>
                <a:gd name="T58" fmla="*/ 96 w 1540"/>
                <a:gd name="T59" fmla="*/ 557 h 1131"/>
                <a:gd name="T60" fmla="*/ 126 w 1540"/>
                <a:gd name="T61" fmla="*/ 481 h 1131"/>
                <a:gd name="T62" fmla="*/ 158 w 1540"/>
                <a:gd name="T63" fmla="*/ 411 h 1131"/>
                <a:gd name="T64" fmla="*/ 190 w 1540"/>
                <a:gd name="T65" fmla="*/ 346 h 1131"/>
                <a:gd name="T66" fmla="*/ 223 w 1540"/>
                <a:gd name="T67" fmla="*/ 285 h 1131"/>
                <a:gd name="T68" fmla="*/ 258 w 1540"/>
                <a:gd name="T69" fmla="*/ 230 h 1131"/>
                <a:gd name="T70" fmla="*/ 290 w 1540"/>
                <a:gd name="T71" fmla="*/ 182 h 1131"/>
                <a:gd name="T72" fmla="*/ 321 w 1540"/>
                <a:gd name="T73" fmla="*/ 140 h 1131"/>
                <a:gd name="T74" fmla="*/ 351 w 1540"/>
                <a:gd name="T75" fmla="*/ 104 h 1131"/>
                <a:gd name="T76" fmla="*/ 378 w 1540"/>
                <a:gd name="T77" fmla="*/ 72 h 1131"/>
                <a:gd name="T78" fmla="*/ 401 w 1540"/>
                <a:gd name="T79" fmla="*/ 45 h 1131"/>
                <a:gd name="T80" fmla="*/ 421 w 1540"/>
                <a:gd name="T81" fmla="*/ 25 h 1131"/>
                <a:gd name="T82" fmla="*/ 435 w 1540"/>
                <a:gd name="T83" fmla="*/ 12 h 1131"/>
                <a:gd name="T84" fmla="*/ 445 w 1540"/>
                <a:gd name="T85" fmla="*/ 4 h 1131"/>
                <a:gd name="T86" fmla="*/ 448 w 1540"/>
                <a:gd name="T87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40" h="1131">
                  <a:moveTo>
                    <a:pt x="448" y="0"/>
                  </a:moveTo>
                  <a:lnTo>
                    <a:pt x="1540" y="604"/>
                  </a:lnTo>
                  <a:lnTo>
                    <a:pt x="1539" y="607"/>
                  </a:lnTo>
                  <a:lnTo>
                    <a:pt x="1532" y="621"/>
                  </a:lnTo>
                  <a:lnTo>
                    <a:pt x="1522" y="639"/>
                  </a:lnTo>
                  <a:lnTo>
                    <a:pt x="1510" y="664"/>
                  </a:lnTo>
                  <a:lnTo>
                    <a:pt x="1497" y="696"/>
                  </a:lnTo>
                  <a:lnTo>
                    <a:pt x="1482" y="733"/>
                  </a:lnTo>
                  <a:lnTo>
                    <a:pt x="1465" y="774"/>
                  </a:lnTo>
                  <a:lnTo>
                    <a:pt x="1450" y="819"/>
                  </a:lnTo>
                  <a:lnTo>
                    <a:pt x="1437" y="868"/>
                  </a:lnTo>
                  <a:lnTo>
                    <a:pt x="1424" y="918"/>
                  </a:lnTo>
                  <a:lnTo>
                    <a:pt x="1414" y="969"/>
                  </a:lnTo>
                  <a:lnTo>
                    <a:pt x="1409" y="1023"/>
                  </a:lnTo>
                  <a:lnTo>
                    <a:pt x="1405" y="1078"/>
                  </a:lnTo>
                  <a:lnTo>
                    <a:pt x="1258" y="1083"/>
                  </a:lnTo>
                  <a:lnTo>
                    <a:pt x="1102" y="1088"/>
                  </a:lnTo>
                  <a:lnTo>
                    <a:pt x="942" y="1093"/>
                  </a:lnTo>
                  <a:lnTo>
                    <a:pt x="780" y="1099"/>
                  </a:lnTo>
                  <a:lnTo>
                    <a:pt x="615" y="1106"/>
                  </a:lnTo>
                  <a:lnTo>
                    <a:pt x="453" y="1113"/>
                  </a:lnTo>
                  <a:lnTo>
                    <a:pt x="295" y="1119"/>
                  </a:lnTo>
                  <a:lnTo>
                    <a:pt x="143" y="1126"/>
                  </a:lnTo>
                  <a:lnTo>
                    <a:pt x="0" y="1131"/>
                  </a:lnTo>
                  <a:lnTo>
                    <a:pt x="3" y="1023"/>
                  </a:lnTo>
                  <a:lnTo>
                    <a:pt x="13" y="918"/>
                  </a:lnTo>
                  <a:lnTo>
                    <a:pt x="26" y="819"/>
                  </a:lnTo>
                  <a:lnTo>
                    <a:pt x="46" y="726"/>
                  </a:lnTo>
                  <a:lnTo>
                    <a:pt x="70" y="639"/>
                  </a:lnTo>
                  <a:lnTo>
                    <a:pt x="96" y="557"/>
                  </a:lnTo>
                  <a:lnTo>
                    <a:pt x="126" y="481"/>
                  </a:lnTo>
                  <a:lnTo>
                    <a:pt x="158" y="411"/>
                  </a:lnTo>
                  <a:lnTo>
                    <a:pt x="190" y="346"/>
                  </a:lnTo>
                  <a:lnTo>
                    <a:pt x="223" y="285"/>
                  </a:lnTo>
                  <a:lnTo>
                    <a:pt x="258" y="230"/>
                  </a:lnTo>
                  <a:lnTo>
                    <a:pt x="290" y="182"/>
                  </a:lnTo>
                  <a:lnTo>
                    <a:pt x="321" y="140"/>
                  </a:lnTo>
                  <a:lnTo>
                    <a:pt x="351" y="104"/>
                  </a:lnTo>
                  <a:lnTo>
                    <a:pt x="378" y="72"/>
                  </a:lnTo>
                  <a:lnTo>
                    <a:pt x="401" y="45"/>
                  </a:lnTo>
                  <a:lnTo>
                    <a:pt x="421" y="25"/>
                  </a:lnTo>
                  <a:lnTo>
                    <a:pt x="435" y="12"/>
                  </a:lnTo>
                  <a:lnTo>
                    <a:pt x="445" y="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5" name="Freeform 16"/>
            <p:cNvSpPr/>
            <p:nvPr/>
          </p:nvSpPr>
          <p:spPr bwMode="auto">
            <a:xfrm>
              <a:off x="504156" y="2728913"/>
              <a:ext cx="106363" cy="833438"/>
            </a:xfrm>
            <a:custGeom>
              <a:avLst/>
              <a:gdLst>
                <a:gd name="T0" fmla="*/ 135 w 135"/>
                <a:gd name="T1" fmla="*/ 0 h 1051"/>
                <a:gd name="T2" fmla="*/ 135 w 135"/>
                <a:gd name="T3" fmla="*/ 933 h 1051"/>
                <a:gd name="T4" fmla="*/ 0 w 135"/>
                <a:gd name="T5" fmla="*/ 1051 h 1051"/>
                <a:gd name="T6" fmla="*/ 0 w 135"/>
                <a:gd name="T7" fmla="*/ 999 h 1051"/>
                <a:gd name="T8" fmla="*/ 0 w 135"/>
                <a:gd name="T9" fmla="*/ 963 h 1051"/>
                <a:gd name="T10" fmla="*/ 0 w 135"/>
                <a:gd name="T11" fmla="*/ 919 h 1051"/>
                <a:gd name="T12" fmla="*/ 0 w 135"/>
                <a:gd name="T13" fmla="*/ 871 h 1051"/>
                <a:gd name="T14" fmla="*/ 0 w 135"/>
                <a:gd name="T15" fmla="*/ 819 h 1051"/>
                <a:gd name="T16" fmla="*/ 0 w 135"/>
                <a:gd name="T17" fmla="*/ 766 h 1051"/>
                <a:gd name="T18" fmla="*/ 0 w 135"/>
                <a:gd name="T19" fmla="*/ 709 h 1051"/>
                <a:gd name="T20" fmla="*/ 0 w 135"/>
                <a:gd name="T21" fmla="*/ 474 h 1051"/>
                <a:gd name="T22" fmla="*/ 1 w 135"/>
                <a:gd name="T23" fmla="*/ 427 h 1051"/>
                <a:gd name="T24" fmla="*/ 8 w 135"/>
                <a:gd name="T25" fmla="*/ 380 h 1051"/>
                <a:gd name="T26" fmla="*/ 16 w 135"/>
                <a:gd name="T27" fmla="*/ 334 h 1051"/>
                <a:gd name="T28" fmla="*/ 26 w 135"/>
                <a:gd name="T29" fmla="*/ 287 h 1051"/>
                <a:gd name="T30" fmla="*/ 40 w 135"/>
                <a:gd name="T31" fmla="*/ 242 h 1051"/>
                <a:gd name="T32" fmla="*/ 53 w 135"/>
                <a:gd name="T33" fmla="*/ 199 h 1051"/>
                <a:gd name="T34" fmla="*/ 68 w 135"/>
                <a:gd name="T35" fmla="*/ 157 h 1051"/>
                <a:gd name="T36" fmla="*/ 81 w 135"/>
                <a:gd name="T37" fmla="*/ 120 h 1051"/>
                <a:gd name="T38" fmla="*/ 96 w 135"/>
                <a:gd name="T39" fmla="*/ 85 h 1051"/>
                <a:gd name="T40" fmla="*/ 108 w 135"/>
                <a:gd name="T41" fmla="*/ 57 h 1051"/>
                <a:gd name="T42" fmla="*/ 120 w 135"/>
                <a:gd name="T43" fmla="*/ 33 h 1051"/>
                <a:gd name="T44" fmla="*/ 128 w 135"/>
                <a:gd name="T45" fmla="*/ 15 h 1051"/>
                <a:gd name="T46" fmla="*/ 133 w 135"/>
                <a:gd name="T47" fmla="*/ 3 h 1051"/>
                <a:gd name="T48" fmla="*/ 135 w 135"/>
                <a:gd name="T49" fmla="*/ 0 h 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051">
                  <a:moveTo>
                    <a:pt x="135" y="0"/>
                  </a:moveTo>
                  <a:lnTo>
                    <a:pt x="135" y="933"/>
                  </a:lnTo>
                  <a:lnTo>
                    <a:pt x="0" y="1051"/>
                  </a:lnTo>
                  <a:lnTo>
                    <a:pt x="0" y="999"/>
                  </a:lnTo>
                  <a:lnTo>
                    <a:pt x="0" y="963"/>
                  </a:lnTo>
                  <a:lnTo>
                    <a:pt x="0" y="919"/>
                  </a:lnTo>
                  <a:lnTo>
                    <a:pt x="0" y="871"/>
                  </a:lnTo>
                  <a:lnTo>
                    <a:pt x="0" y="819"/>
                  </a:lnTo>
                  <a:lnTo>
                    <a:pt x="0" y="766"/>
                  </a:lnTo>
                  <a:lnTo>
                    <a:pt x="0" y="709"/>
                  </a:lnTo>
                  <a:lnTo>
                    <a:pt x="0" y="474"/>
                  </a:lnTo>
                  <a:lnTo>
                    <a:pt x="1" y="427"/>
                  </a:lnTo>
                  <a:lnTo>
                    <a:pt x="8" y="380"/>
                  </a:lnTo>
                  <a:lnTo>
                    <a:pt x="16" y="334"/>
                  </a:lnTo>
                  <a:lnTo>
                    <a:pt x="26" y="287"/>
                  </a:lnTo>
                  <a:lnTo>
                    <a:pt x="40" y="242"/>
                  </a:lnTo>
                  <a:lnTo>
                    <a:pt x="53" y="199"/>
                  </a:lnTo>
                  <a:lnTo>
                    <a:pt x="68" y="157"/>
                  </a:lnTo>
                  <a:lnTo>
                    <a:pt x="81" y="120"/>
                  </a:lnTo>
                  <a:lnTo>
                    <a:pt x="96" y="85"/>
                  </a:lnTo>
                  <a:lnTo>
                    <a:pt x="108" y="57"/>
                  </a:lnTo>
                  <a:lnTo>
                    <a:pt x="120" y="33"/>
                  </a:lnTo>
                  <a:lnTo>
                    <a:pt x="128" y="15"/>
                  </a:lnTo>
                  <a:lnTo>
                    <a:pt x="133" y="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-569912" y="3355975"/>
              <a:ext cx="701675" cy="1512888"/>
            </a:xfrm>
            <a:custGeom>
              <a:avLst/>
              <a:gdLst>
                <a:gd name="T0" fmla="*/ 0 w 886"/>
                <a:gd name="T1" fmla="*/ 0 h 1907"/>
                <a:gd name="T2" fmla="*/ 2 w 886"/>
                <a:gd name="T3" fmla="*/ 5 h 1907"/>
                <a:gd name="T4" fmla="*/ 5 w 886"/>
                <a:gd name="T5" fmla="*/ 18 h 1907"/>
                <a:gd name="T6" fmla="*/ 12 w 886"/>
                <a:gd name="T7" fmla="*/ 42 h 1907"/>
                <a:gd name="T8" fmla="*/ 20 w 886"/>
                <a:gd name="T9" fmla="*/ 72 h 1907"/>
                <a:gd name="T10" fmla="*/ 32 w 886"/>
                <a:gd name="T11" fmla="*/ 108 h 1907"/>
                <a:gd name="T12" fmla="*/ 49 w 886"/>
                <a:gd name="T13" fmla="*/ 154 h 1907"/>
                <a:gd name="T14" fmla="*/ 69 w 886"/>
                <a:gd name="T15" fmla="*/ 204 h 1907"/>
                <a:gd name="T16" fmla="*/ 94 w 886"/>
                <a:gd name="T17" fmla="*/ 259 h 1907"/>
                <a:gd name="T18" fmla="*/ 124 w 886"/>
                <a:gd name="T19" fmla="*/ 319 h 1907"/>
                <a:gd name="T20" fmla="*/ 159 w 886"/>
                <a:gd name="T21" fmla="*/ 382 h 1907"/>
                <a:gd name="T22" fmla="*/ 199 w 886"/>
                <a:gd name="T23" fmla="*/ 449 h 1907"/>
                <a:gd name="T24" fmla="*/ 245 w 886"/>
                <a:gd name="T25" fmla="*/ 519 h 1907"/>
                <a:gd name="T26" fmla="*/ 299 w 886"/>
                <a:gd name="T27" fmla="*/ 592 h 1907"/>
                <a:gd name="T28" fmla="*/ 359 w 886"/>
                <a:gd name="T29" fmla="*/ 666 h 1907"/>
                <a:gd name="T30" fmla="*/ 427 w 886"/>
                <a:gd name="T31" fmla="*/ 741 h 1907"/>
                <a:gd name="T32" fmla="*/ 501 w 886"/>
                <a:gd name="T33" fmla="*/ 816 h 1907"/>
                <a:gd name="T34" fmla="*/ 584 w 886"/>
                <a:gd name="T35" fmla="*/ 889 h 1907"/>
                <a:gd name="T36" fmla="*/ 676 w 886"/>
                <a:gd name="T37" fmla="*/ 964 h 1907"/>
                <a:gd name="T38" fmla="*/ 776 w 886"/>
                <a:gd name="T39" fmla="*/ 1036 h 1907"/>
                <a:gd name="T40" fmla="*/ 884 w 886"/>
                <a:gd name="T41" fmla="*/ 1104 h 1907"/>
                <a:gd name="T42" fmla="*/ 884 w 886"/>
                <a:gd name="T43" fmla="*/ 1168 h 1907"/>
                <a:gd name="T44" fmla="*/ 884 w 886"/>
                <a:gd name="T45" fmla="*/ 1236 h 1907"/>
                <a:gd name="T46" fmla="*/ 884 w 886"/>
                <a:gd name="T47" fmla="*/ 1309 h 1907"/>
                <a:gd name="T48" fmla="*/ 884 w 886"/>
                <a:gd name="T49" fmla="*/ 1388 h 1907"/>
                <a:gd name="T50" fmla="*/ 884 w 886"/>
                <a:gd name="T51" fmla="*/ 1466 h 1907"/>
                <a:gd name="T52" fmla="*/ 884 w 886"/>
                <a:gd name="T53" fmla="*/ 1543 h 1907"/>
                <a:gd name="T54" fmla="*/ 884 w 886"/>
                <a:gd name="T55" fmla="*/ 1620 h 1907"/>
                <a:gd name="T56" fmla="*/ 886 w 886"/>
                <a:gd name="T57" fmla="*/ 1691 h 1907"/>
                <a:gd name="T58" fmla="*/ 886 w 886"/>
                <a:gd name="T59" fmla="*/ 1758 h 1907"/>
                <a:gd name="T60" fmla="*/ 886 w 886"/>
                <a:gd name="T61" fmla="*/ 1817 h 1907"/>
                <a:gd name="T62" fmla="*/ 886 w 886"/>
                <a:gd name="T63" fmla="*/ 1868 h 1907"/>
                <a:gd name="T64" fmla="*/ 886 w 886"/>
                <a:gd name="T65" fmla="*/ 1907 h 1907"/>
                <a:gd name="T66" fmla="*/ 847 w 886"/>
                <a:gd name="T67" fmla="*/ 1888 h 1907"/>
                <a:gd name="T68" fmla="*/ 804 w 886"/>
                <a:gd name="T69" fmla="*/ 1862 h 1907"/>
                <a:gd name="T70" fmla="*/ 756 w 886"/>
                <a:gd name="T71" fmla="*/ 1830 h 1907"/>
                <a:gd name="T72" fmla="*/ 704 w 886"/>
                <a:gd name="T73" fmla="*/ 1792 h 1907"/>
                <a:gd name="T74" fmla="*/ 649 w 886"/>
                <a:gd name="T75" fmla="*/ 1748 h 1907"/>
                <a:gd name="T76" fmla="*/ 592 w 886"/>
                <a:gd name="T77" fmla="*/ 1700 h 1907"/>
                <a:gd name="T78" fmla="*/ 534 w 886"/>
                <a:gd name="T79" fmla="*/ 1648 h 1907"/>
                <a:gd name="T80" fmla="*/ 474 w 886"/>
                <a:gd name="T81" fmla="*/ 1593 h 1907"/>
                <a:gd name="T82" fmla="*/ 414 w 886"/>
                <a:gd name="T83" fmla="*/ 1533 h 1907"/>
                <a:gd name="T84" fmla="*/ 355 w 886"/>
                <a:gd name="T85" fmla="*/ 1471 h 1907"/>
                <a:gd name="T86" fmla="*/ 299 w 886"/>
                <a:gd name="T87" fmla="*/ 1406 h 1907"/>
                <a:gd name="T88" fmla="*/ 245 w 886"/>
                <a:gd name="T89" fmla="*/ 1341 h 1907"/>
                <a:gd name="T90" fmla="*/ 195 w 886"/>
                <a:gd name="T91" fmla="*/ 1273 h 1907"/>
                <a:gd name="T92" fmla="*/ 149 w 886"/>
                <a:gd name="T93" fmla="*/ 1204 h 1907"/>
                <a:gd name="T94" fmla="*/ 107 w 886"/>
                <a:gd name="T95" fmla="*/ 1136 h 1907"/>
                <a:gd name="T96" fmla="*/ 70 w 886"/>
                <a:gd name="T97" fmla="*/ 1066 h 1907"/>
                <a:gd name="T98" fmla="*/ 42 w 886"/>
                <a:gd name="T99" fmla="*/ 998 h 1907"/>
                <a:gd name="T100" fmla="*/ 20 w 886"/>
                <a:gd name="T101" fmla="*/ 929 h 1907"/>
                <a:gd name="T102" fmla="*/ 5 w 886"/>
                <a:gd name="T103" fmla="*/ 862 h 1907"/>
                <a:gd name="T104" fmla="*/ 0 w 886"/>
                <a:gd name="T105" fmla="*/ 799 h 1907"/>
                <a:gd name="T106" fmla="*/ 0 w 886"/>
                <a:gd name="T107" fmla="*/ 302 h 1907"/>
                <a:gd name="T108" fmla="*/ 0 w 886"/>
                <a:gd name="T109" fmla="*/ 240 h 1907"/>
                <a:gd name="T110" fmla="*/ 0 w 886"/>
                <a:gd name="T111" fmla="*/ 184 h 1907"/>
                <a:gd name="T112" fmla="*/ 0 w 886"/>
                <a:gd name="T113" fmla="*/ 88 h 1907"/>
                <a:gd name="T114" fmla="*/ 0 w 886"/>
                <a:gd name="T115" fmla="*/ 52 h 1907"/>
                <a:gd name="T116" fmla="*/ 0 w 886"/>
                <a:gd name="T117" fmla="*/ 23 h 1907"/>
                <a:gd name="T118" fmla="*/ 0 w 886"/>
                <a:gd name="T119" fmla="*/ 7 h 1907"/>
                <a:gd name="T120" fmla="*/ 0 w 886"/>
                <a:gd name="T121" fmla="*/ 0 h 1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86" h="1907">
                  <a:moveTo>
                    <a:pt x="0" y="0"/>
                  </a:moveTo>
                  <a:lnTo>
                    <a:pt x="2" y="5"/>
                  </a:lnTo>
                  <a:lnTo>
                    <a:pt x="5" y="18"/>
                  </a:lnTo>
                  <a:lnTo>
                    <a:pt x="12" y="42"/>
                  </a:lnTo>
                  <a:lnTo>
                    <a:pt x="20" y="72"/>
                  </a:lnTo>
                  <a:lnTo>
                    <a:pt x="32" y="108"/>
                  </a:lnTo>
                  <a:lnTo>
                    <a:pt x="49" y="154"/>
                  </a:lnTo>
                  <a:lnTo>
                    <a:pt x="69" y="204"/>
                  </a:lnTo>
                  <a:lnTo>
                    <a:pt x="94" y="259"/>
                  </a:lnTo>
                  <a:lnTo>
                    <a:pt x="124" y="319"/>
                  </a:lnTo>
                  <a:lnTo>
                    <a:pt x="159" y="382"/>
                  </a:lnTo>
                  <a:lnTo>
                    <a:pt x="199" y="449"/>
                  </a:lnTo>
                  <a:lnTo>
                    <a:pt x="245" y="519"/>
                  </a:lnTo>
                  <a:lnTo>
                    <a:pt x="299" y="592"/>
                  </a:lnTo>
                  <a:lnTo>
                    <a:pt x="359" y="666"/>
                  </a:lnTo>
                  <a:lnTo>
                    <a:pt x="427" y="741"/>
                  </a:lnTo>
                  <a:lnTo>
                    <a:pt x="501" y="816"/>
                  </a:lnTo>
                  <a:lnTo>
                    <a:pt x="584" y="889"/>
                  </a:lnTo>
                  <a:lnTo>
                    <a:pt x="676" y="964"/>
                  </a:lnTo>
                  <a:lnTo>
                    <a:pt x="776" y="1036"/>
                  </a:lnTo>
                  <a:lnTo>
                    <a:pt x="884" y="1104"/>
                  </a:lnTo>
                  <a:lnTo>
                    <a:pt x="884" y="1168"/>
                  </a:lnTo>
                  <a:lnTo>
                    <a:pt x="884" y="1236"/>
                  </a:lnTo>
                  <a:lnTo>
                    <a:pt x="884" y="1309"/>
                  </a:lnTo>
                  <a:lnTo>
                    <a:pt x="884" y="1388"/>
                  </a:lnTo>
                  <a:lnTo>
                    <a:pt x="884" y="1466"/>
                  </a:lnTo>
                  <a:lnTo>
                    <a:pt x="884" y="1543"/>
                  </a:lnTo>
                  <a:lnTo>
                    <a:pt x="884" y="1620"/>
                  </a:lnTo>
                  <a:lnTo>
                    <a:pt x="886" y="1691"/>
                  </a:lnTo>
                  <a:lnTo>
                    <a:pt x="886" y="1758"/>
                  </a:lnTo>
                  <a:lnTo>
                    <a:pt x="886" y="1817"/>
                  </a:lnTo>
                  <a:lnTo>
                    <a:pt x="886" y="1868"/>
                  </a:lnTo>
                  <a:lnTo>
                    <a:pt x="886" y="1907"/>
                  </a:lnTo>
                  <a:lnTo>
                    <a:pt x="847" y="1888"/>
                  </a:lnTo>
                  <a:lnTo>
                    <a:pt x="804" y="1862"/>
                  </a:lnTo>
                  <a:lnTo>
                    <a:pt x="756" y="1830"/>
                  </a:lnTo>
                  <a:lnTo>
                    <a:pt x="704" y="1792"/>
                  </a:lnTo>
                  <a:lnTo>
                    <a:pt x="649" y="1748"/>
                  </a:lnTo>
                  <a:lnTo>
                    <a:pt x="592" y="1700"/>
                  </a:lnTo>
                  <a:lnTo>
                    <a:pt x="534" y="1648"/>
                  </a:lnTo>
                  <a:lnTo>
                    <a:pt x="474" y="1593"/>
                  </a:lnTo>
                  <a:lnTo>
                    <a:pt x="414" y="1533"/>
                  </a:lnTo>
                  <a:lnTo>
                    <a:pt x="355" y="1471"/>
                  </a:lnTo>
                  <a:lnTo>
                    <a:pt x="299" y="1406"/>
                  </a:lnTo>
                  <a:lnTo>
                    <a:pt x="245" y="1341"/>
                  </a:lnTo>
                  <a:lnTo>
                    <a:pt x="195" y="1273"/>
                  </a:lnTo>
                  <a:lnTo>
                    <a:pt x="149" y="1204"/>
                  </a:lnTo>
                  <a:lnTo>
                    <a:pt x="107" y="1136"/>
                  </a:lnTo>
                  <a:lnTo>
                    <a:pt x="70" y="1066"/>
                  </a:lnTo>
                  <a:lnTo>
                    <a:pt x="42" y="998"/>
                  </a:lnTo>
                  <a:lnTo>
                    <a:pt x="20" y="929"/>
                  </a:lnTo>
                  <a:lnTo>
                    <a:pt x="5" y="862"/>
                  </a:lnTo>
                  <a:lnTo>
                    <a:pt x="0" y="799"/>
                  </a:lnTo>
                  <a:lnTo>
                    <a:pt x="0" y="302"/>
                  </a:lnTo>
                  <a:lnTo>
                    <a:pt x="0" y="240"/>
                  </a:lnTo>
                  <a:lnTo>
                    <a:pt x="0" y="184"/>
                  </a:lnTo>
                  <a:lnTo>
                    <a:pt x="0" y="88"/>
                  </a:lnTo>
                  <a:lnTo>
                    <a:pt x="0" y="52"/>
                  </a:lnTo>
                  <a:lnTo>
                    <a:pt x="0" y="23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7" name="Freeform 20"/>
            <p:cNvSpPr/>
            <p:nvPr/>
          </p:nvSpPr>
          <p:spPr bwMode="auto">
            <a:xfrm>
              <a:off x="130176" y="3602039"/>
              <a:ext cx="652463" cy="1268413"/>
            </a:xfrm>
            <a:custGeom>
              <a:avLst/>
              <a:gdLst>
                <a:gd name="T0" fmla="*/ 822 w 822"/>
                <a:gd name="T1" fmla="*/ 0 h 1598"/>
                <a:gd name="T2" fmla="*/ 822 w 822"/>
                <a:gd name="T3" fmla="*/ 792 h 1598"/>
                <a:gd name="T4" fmla="*/ 0 w 822"/>
                <a:gd name="T5" fmla="*/ 1598 h 1598"/>
                <a:gd name="T6" fmla="*/ 2 w 822"/>
                <a:gd name="T7" fmla="*/ 792 h 1598"/>
                <a:gd name="T8" fmla="*/ 822 w 822"/>
                <a:gd name="T9" fmla="*/ 0 h 1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2" h="1598">
                  <a:moveTo>
                    <a:pt x="822" y="0"/>
                  </a:moveTo>
                  <a:lnTo>
                    <a:pt x="822" y="792"/>
                  </a:lnTo>
                  <a:lnTo>
                    <a:pt x="0" y="1598"/>
                  </a:lnTo>
                  <a:lnTo>
                    <a:pt x="2" y="792"/>
                  </a:lnTo>
                  <a:lnTo>
                    <a:pt x="822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8" name="Freeform 19"/>
            <p:cNvSpPr/>
            <p:nvPr/>
          </p:nvSpPr>
          <p:spPr bwMode="auto">
            <a:xfrm>
              <a:off x="-565150" y="3264056"/>
              <a:ext cx="1354138" cy="976313"/>
            </a:xfrm>
            <a:custGeom>
              <a:avLst/>
              <a:gdLst>
                <a:gd name="T0" fmla="*/ 1411 w 1706"/>
                <a:gd name="T1" fmla="*/ 0 h 1229"/>
                <a:gd name="T2" fmla="*/ 1411 w 1706"/>
                <a:gd name="T3" fmla="*/ 5 h 1229"/>
                <a:gd name="T4" fmla="*/ 1414 w 1706"/>
                <a:gd name="T5" fmla="*/ 18 h 1229"/>
                <a:gd name="T6" fmla="*/ 1421 w 1706"/>
                <a:gd name="T7" fmla="*/ 42 h 1229"/>
                <a:gd name="T8" fmla="*/ 1431 w 1706"/>
                <a:gd name="T9" fmla="*/ 70 h 1229"/>
                <a:gd name="T10" fmla="*/ 1444 w 1706"/>
                <a:gd name="T11" fmla="*/ 107 h 1229"/>
                <a:gd name="T12" fmla="*/ 1462 w 1706"/>
                <a:gd name="T13" fmla="*/ 147 h 1229"/>
                <a:gd name="T14" fmla="*/ 1486 w 1706"/>
                <a:gd name="T15" fmla="*/ 190 h 1229"/>
                <a:gd name="T16" fmla="*/ 1516 w 1706"/>
                <a:gd name="T17" fmla="*/ 238 h 1229"/>
                <a:gd name="T18" fmla="*/ 1552 w 1706"/>
                <a:gd name="T19" fmla="*/ 287 h 1229"/>
                <a:gd name="T20" fmla="*/ 1596 w 1706"/>
                <a:gd name="T21" fmla="*/ 335 h 1229"/>
                <a:gd name="T22" fmla="*/ 1647 w 1706"/>
                <a:gd name="T23" fmla="*/ 385 h 1229"/>
                <a:gd name="T24" fmla="*/ 1706 w 1706"/>
                <a:gd name="T25" fmla="*/ 432 h 1229"/>
                <a:gd name="T26" fmla="*/ 1679 w 1706"/>
                <a:gd name="T27" fmla="*/ 464 h 1229"/>
                <a:gd name="T28" fmla="*/ 1646 w 1706"/>
                <a:gd name="T29" fmla="*/ 500 h 1229"/>
                <a:gd name="T30" fmla="*/ 1609 w 1706"/>
                <a:gd name="T31" fmla="*/ 540 h 1229"/>
                <a:gd name="T32" fmla="*/ 1569 w 1706"/>
                <a:gd name="T33" fmla="*/ 582 h 1229"/>
                <a:gd name="T34" fmla="*/ 1524 w 1706"/>
                <a:gd name="T35" fmla="*/ 627 h 1229"/>
                <a:gd name="T36" fmla="*/ 1477 w 1706"/>
                <a:gd name="T37" fmla="*/ 674 h 1229"/>
                <a:gd name="T38" fmla="*/ 1429 w 1706"/>
                <a:gd name="T39" fmla="*/ 722 h 1229"/>
                <a:gd name="T40" fmla="*/ 1379 w 1706"/>
                <a:gd name="T41" fmla="*/ 772 h 1229"/>
                <a:gd name="T42" fmla="*/ 1329 w 1706"/>
                <a:gd name="T43" fmla="*/ 821 h 1229"/>
                <a:gd name="T44" fmla="*/ 1277 w 1706"/>
                <a:gd name="T45" fmla="*/ 871 h 1229"/>
                <a:gd name="T46" fmla="*/ 1227 w 1706"/>
                <a:gd name="T47" fmla="*/ 919 h 1229"/>
                <a:gd name="T48" fmla="*/ 1177 w 1706"/>
                <a:gd name="T49" fmla="*/ 966 h 1229"/>
                <a:gd name="T50" fmla="*/ 1129 w 1706"/>
                <a:gd name="T51" fmla="*/ 1011 h 1229"/>
                <a:gd name="T52" fmla="*/ 1082 w 1706"/>
                <a:gd name="T53" fmla="*/ 1054 h 1229"/>
                <a:gd name="T54" fmla="*/ 1039 w 1706"/>
                <a:gd name="T55" fmla="*/ 1094 h 1229"/>
                <a:gd name="T56" fmla="*/ 999 w 1706"/>
                <a:gd name="T57" fmla="*/ 1129 h 1229"/>
                <a:gd name="T58" fmla="*/ 962 w 1706"/>
                <a:gd name="T59" fmla="*/ 1163 h 1229"/>
                <a:gd name="T60" fmla="*/ 930 w 1706"/>
                <a:gd name="T61" fmla="*/ 1189 h 1229"/>
                <a:gd name="T62" fmla="*/ 904 w 1706"/>
                <a:gd name="T63" fmla="*/ 1213 h 1229"/>
                <a:gd name="T64" fmla="*/ 882 w 1706"/>
                <a:gd name="T65" fmla="*/ 1229 h 1229"/>
                <a:gd name="T66" fmla="*/ 769 w 1706"/>
                <a:gd name="T67" fmla="*/ 1159 h 1229"/>
                <a:gd name="T68" fmla="*/ 664 w 1706"/>
                <a:gd name="T69" fmla="*/ 1086 h 1229"/>
                <a:gd name="T70" fmla="*/ 570 w 1706"/>
                <a:gd name="T71" fmla="*/ 1011 h 1229"/>
                <a:gd name="T72" fmla="*/ 485 w 1706"/>
                <a:gd name="T73" fmla="*/ 936 h 1229"/>
                <a:gd name="T74" fmla="*/ 410 w 1706"/>
                <a:gd name="T75" fmla="*/ 859 h 1229"/>
                <a:gd name="T76" fmla="*/ 342 w 1706"/>
                <a:gd name="T77" fmla="*/ 784 h 1229"/>
                <a:gd name="T78" fmla="*/ 282 w 1706"/>
                <a:gd name="T79" fmla="*/ 711 h 1229"/>
                <a:gd name="T80" fmla="*/ 228 w 1706"/>
                <a:gd name="T81" fmla="*/ 639 h 1229"/>
                <a:gd name="T82" fmla="*/ 183 w 1706"/>
                <a:gd name="T83" fmla="*/ 569 h 1229"/>
                <a:gd name="T84" fmla="*/ 143 w 1706"/>
                <a:gd name="T85" fmla="*/ 502 h 1229"/>
                <a:gd name="T86" fmla="*/ 110 w 1706"/>
                <a:gd name="T87" fmla="*/ 439 h 1229"/>
                <a:gd name="T88" fmla="*/ 82 w 1706"/>
                <a:gd name="T89" fmla="*/ 379 h 1229"/>
                <a:gd name="T90" fmla="*/ 60 w 1706"/>
                <a:gd name="T91" fmla="*/ 325 h 1229"/>
                <a:gd name="T92" fmla="*/ 42 w 1706"/>
                <a:gd name="T93" fmla="*/ 275 h 1229"/>
                <a:gd name="T94" fmla="*/ 27 w 1706"/>
                <a:gd name="T95" fmla="*/ 232 h 1229"/>
                <a:gd name="T96" fmla="*/ 17 w 1706"/>
                <a:gd name="T97" fmla="*/ 195 h 1229"/>
                <a:gd name="T98" fmla="*/ 8 w 1706"/>
                <a:gd name="T99" fmla="*/ 165 h 1229"/>
                <a:gd name="T100" fmla="*/ 3 w 1706"/>
                <a:gd name="T101" fmla="*/ 143 h 1229"/>
                <a:gd name="T102" fmla="*/ 2 w 1706"/>
                <a:gd name="T103" fmla="*/ 130 h 1229"/>
                <a:gd name="T104" fmla="*/ 0 w 1706"/>
                <a:gd name="T105" fmla="*/ 125 h 1229"/>
                <a:gd name="T106" fmla="*/ 1411 w 1706"/>
                <a:gd name="T107" fmla="*/ 0 h 1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706" h="1229">
                  <a:moveTo>
                    <a:pt x="1411" y="0"/>
                  </a:moveTo>
                  <a:lnTo>
                    <a:pt x="1411" y="5"/>
                  </a:lnTo>
                  <a:lnTo>
                    <a:pt x="1414" y="18"/>
                  </a:lnTo>
                  <a:lnTo>
                    <a:pt x="1421" y="42"/>
                  </a:lnTo>
                  <a:lnTo>
                    <a:pt x="1431" y="70"/>
                  </a:lnTo>
                  <a:lnTo>
                    <a:pt x="1444" y="107"/>
                  </a:lnTo>
                  <a:lnTo>
                    <a:pt x="1462" y="147"/>
                  </a:lnTo>
                  <a:lnTo>
                    <a:pt x="1486" y="190"/>
                  </a:lnTo>
                  <a:lnTo>
                    <a:pt x="1516" y="238"/>
                  </a:lnTo>
                  <a:lnTo>
                    <a:pt x="1552" y="287"/>
                  </a:lnTo>
                  <a:lnTo>
                    <a:pt x="1596" y="335"/>
                  </a:lnTo>
                  <a:lnTo>
                    <a:pt x="1647" y="385"/>
                  </a:lnTo>
                  <a:lnTo>
                    <a:pt x="1706" y="432"/>
                  </a:lnTo>
                  <a:lnTo>
                    <a:pt x="1679" y="464"/>
                  </a:lnTo>
                  <a:lnTo>
                    <a:pt x="1646" y="500"/>
                  </a:lnTo>
                  <a:lnTo>
                    <a:pt x="1609" y="540"/>
                  </a:lnTo>
                  <a:lnTo>
                    <a:pt x="1569" y="582"/>
                  </a:lnTo>
                  <a:lnTo>
                    <a:pt x="1524" y="627"/>
                  </a:lnTo>
                  <a:lnTo>
                    <a:pt x="1477" y="674"/>
                  </a:lnTo>
                  <a:lnTo>
                    <a:pt x="1429" y="722"/>
                  </a:lnTo>
                  <a:lnTo>
                    <a:pt x="1379" y="772"/>
                  </a:lnTo>
                  <a:lnTo>
                    <a:pt x="1329" y="821"/>
                  </a:lnTo>
                  <a:lnTo>
                    <a:pt x="1277" y="871"/>
                  </a:lnTo>
                  <a:lnTo>
                    <a:pt x="1227" y="919"/>
                  </a:lnTo>
                  <a:lnTo>
                    <a:pt x="1177" y="966"/>
                  </a:lnTo>
                  <a:lnTo>
                    <a:pt x="1129" y="1011"/>
                  </a:lnTo>
                  <a:lnTo>
                    <a:pt x="1082" y="1054"/>
                  </a:lnTo>
                  <a:lnTo>
                    <a:pt x="1039" y="1094"/>
                  </a:lnTo>
                  <a:lnTo>
                    <a:pt x="999" y="1129"/>
                  </a:lnTo>
                  <a:lnTo>
                    <a:pt x="962" y="1163"/>
                  </a:lnTo>
                  <a:lnTo>
                    <a:pt x="930" y="1189"/>
                  </a:lnTo>
                  <a:lnTo>
                    <a:pt x="904" y="1213"/>
                  </a:lnTo>
                  <a:lnTo>
                    <a:pt x="882" y="1229"/>
                  </a:lnTo>
                  <a:lnTo>
                    <a:pt x="769" y="1159"/>
                  </a:lnTo>
                  <a:lnTo>
                    <a:pt x="664" y="1086"/>
                  </a:lnTo>
                  <a:lnTo>
                    <a:pt x="570" y="1011"/>
                  </a:lnTo>
                  <a:lnTo>
                    <a:pt x="485" y="936"/>
                  </a:lnTo>
                  <a:lnTo>
                    <a:pt x="410" y="859"/>
                  </a:lnTo>
                  <a:lnTo>
                    <a:pt x="342" y="784"/>
                  </a:lnTo>
                  <a:lnTo>
                    <a:pt x="282" y="711"/>
                  </a:lnTo>
                  <a:lnTo>
                    <a:pt x="228" y="639"/>
                  </a:lnTo>
                  <a:lnTo>
                    <a:pt x="183" y="569"/>
                  </a:lnTo>
                  <a:lnTo>
                    <a:pt x="143" y="502"/>
                  </a:lnTo>
                  <a:lnTo>
                    <a:pt x="110" y="439"/>
                  </a:lnTo>
                  <a:lnTo>
                    <a:pt x="82" y="379"/>
                  </a:lnTo>
                  <a:lnTo>
                    <a:pt x="60" y="325"/>
                  </a:lnTo>
                  <a:lnTo>
                    <a:pt x="42" y="275"/>
                  </a:lnTo>
                  <a:lnTo>
                    <a:pt x="27" y="232"/>
                  </a:lnTo>
                  <a:lnTo>
                    <a:pt x="17" y="195"/>
                  </a:lnTo>
                  <a:lnTo>
                    <a:pt x="8" y="165"/>
                  </a:lnTo>
                  <a:lnTo>
                    <a:pt x="3" y="143"/>
                  </a:lnTo>
                  <a:lnTo>
                    <a:pt x="2" y="130"/>
                  </a:lnTo>
                  <a:lnTo>
                    <a:pt x="0" y="125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9" name="Freeform 22"/>
            <p:cNvSpPr/>
            <p:nvPr/>
          </p:nvSpPr>
          <p:spPr bwMode="auto">
            <a:xfrm>
              <a:off x="363539" y="4311650"/>
              <a:ext cx="1363663" cy="922338"/>
            </a:xfrm>
            <a:custGeom>
              <a:avLst/>
              <a:gdLst>
                <a:gd name="T0" fmla="*/ 0 w 1718"/>
                <a:gd name="T1" fmla="*/ 0 h 1163"/>
                <a:gd name="T2" fmla="*/ 124 w 1718"/>
                <a:gd name="T3" fmla="*/ 52 h 1163"/>
                <a:gd name="T4" fmla="*/ 246 w 1718"/>
                <a:gd name="T5" fmla="*/ 99 h 1163"/>
                <a:gd name="T6" fmla="*/ 367 w 1718"/>
                <a:gd name="T7" fmla="*/ 140 h 1163"/>
                <a:gd name="T8" fmla="*/ 487 w 1718"/>
                <a:gd name="T9" fmla="*/ 177 h 1163"/>
                <a:gd name="T10" fmla="*/ 604 w 1718"/>
                <a:gd name="T11" fmla="*/ 211 h 1163"/>
                <a:gd name="T12" fmla="*/ 719 w 1718"/>
                <a:gd name="T13" fmla="*/ 237 h 1163"/>
                <a:gd name="T14" fmla="*/ 829 w 1718"/>
                <a:gd name="T15" fmla="*/ 261 h 1163"/>
                <a:gd name="T16" fmla="*/ 937 w 1718"/>
                <a:gd name="T17" fmla="*/ 281 h 1163"/>
                <a:gd name="T18" fmla="*/ 1039 w 1718"/>
                <a:gd name="T19" fmla="*/ 297 h 1163"/>
                <a:gd name="T20" fmla="*/ 1136 w 1718"/>
                <a:gd name="T21" fmla="*/ 311 h 1163"/>
                <a:gd name="T22" fmla="*/ 1228 w 1718"/>
                <a:gd name="T23" fmla="*/ 322 h 1163"/>
                <a:gd name="T24" fmla="*/ 1314 w 1718"/>
                <a:gd name="T25" fmla="*/ 331 h 1163"/>
                <a:gd name="T26" fmla="*/ 1393 w 1718"/>
                <a:gd name="T27" fmla="*/ 336 h 1163"/>
                <a:gd name="T28" fmla="*/ 1464 w 1718"/>
                <a:gd name="T29" fmla="*/ 341 h 1163"/>
                <a:gd name="T30" fmla="*/ 1528 w 1718"/>
                <a:gd name="T31" fmla="*/ 342 h 1163"/>
                <a:gd name="T32" fmla="*/ 1583 w 1718"/>
                <a:gd name="T33" fmla="*/ 344 h 1163"/>
                <a:gd name="T34" fmla="*/ 1629 w 1718"/>
                <a:gd name="T35" fmla="*/ 344 h 1163"/>
                <a:gd name="T36" fmla="*/ 1668 w 1718"/>
                <a:gd name="T37" fmla="*/ 344 h 1163"/>
                <a:gd name="T38" fmla="*/ 1694 w 1718"/>
                <a:gd name="T39" fmla="*/ 344 h 1163"/>
                <a:gd name="T40" fmla="*/ 1711 w 1718"/>
                <a:gd name="T41" fmla="*/ 342 h 1163"/>
                <a:gd name="T42" fmla="*/ 1718 w 1718"/>
                <a:gd name="T43" fmla="*/ 342 h 1163"/>
                <a:gd name="T44" fmla="*/ 1718 w 1718"/>
                <a:gd name="T45" fmla="*/ 1150 h 1163"/>
                <a:gd name="T46" fmla="*/ 1571 w 1718"/>
                <a:gd name="T47" fmla="*/ 1160 h 1163"/>
                <a:gd name="T48" fmla="*/ 1433 w 1718"/>
                <a:gd name="T49" fmla="*/ 1163 h 1163"/>
                <a:gd name="T50" fmla="*/ 1301 w 1718"/>
                <a:gd name="T51" fmla="*/ 1163 h 1163"/>
                <a:gd name="T52" fmla="*/ 1178 w 1718"/>
                <a:gd name="T53" fmla="*/ 1158 h 1163"/>
                <a:gd name="T54" fmla="*/ 1059 w 1718"/>
                <a:gd name="T55" fmla="*/ 1150 h 1163"/>
                <a:gd name="T56" fmla="*/ 947 w 1718"/>
                <a:gd name="T57" fmla="*/ 1140 h 1163"/>
                <a:gd name="T58" fmla="*/ 842 w 1718"/>
                <a:gd name="T59" fmla="*/ 1125 h 1163"/>
                <a:gd name="T60" fmla="*/ 742 w 1718"/>
                <a:gd name="T61" fmla="*/ 1108 h 1163"/>
                <a:gd name="T62" fmla="*/ 651 w 1718"/>
                <a:gd name="T63" fmla="*/ 1088 h 1163"/>
                <a:gd name="T64" fmla="*/ 566 w 1718"/>
                <a:gd name="T65" fmla="*/ 1068 h 1163"/>
                <a:gd name="T66" fmla="*/ 486 w 1718"/>
                <a:gd name="T67" fmla="*/ 1046 h 1163"/>
                <a:gd name="T68" fmla="*/ 412 w 1718"/>
                <a:gd name="T69" fmla="*/ 1023 h 1163"/>
                <a:gd name="T70" fmla="*/ 346 w 1718"/>
                <a:gd name="T71" fmla="*/ 1000 h 1163"/>
                <a:gd name="T72" fmla="*/ 284 w 1718"/>
                <a:gd name="T73" fmla="*/ 976 h 1163"/>
                <a:gd name="T74" fmla="*/ 231 w 1718"/>
                <a:gd name="T75" fmla="*/ 953 h 1163"/>
                <a:gd name="T76" fmla="*/ 181 w 1718"/>
                <a:gd name="T77" fmla="*/ 931 h 1163"/>
                <a:gd name="T78" fmla="*/ 139 w 1718"/>
                <a:gd name="T79" fmla="*/ 909 h 1163"/>
                <a:gd name="T80" fmla="*/ 100 w 1718"/>
                <a:gd name="T81" fmla="*/ 889 h 1163"/>
                <a:gd name="T82" fmla="*/ 70 w 1718"/>
                <a:gd name="T83" fmla="*/ 871 h 1163"/>
                <a:gd name="T84" fmla="*/ 45 w 1718"/>
                <a:gd name="T85" fmla="*/ 856 h 1163"/>
                <a:gd name="T86" fmla="*/ 25 w 1718"/>
                <a:gd name="T87" fmla="*/ 843 h 1163"/>
                <a:gd name="T88" fmla="*/ 10 w 1718"/>
                <a:gd name="T89" fmla="*/ 833 h 1163"/>
                <a:gd name="T90" fmla="*/ 2 w 1718"/>
                <a:gd name="T91" fmla="*/ 828 h 1163"/>
                <a:gd name="T92" fmla="*/ 0 w 1718"/>
                <a:gd name="T93" fmla="*/ 824 h 1163"/>
                <a:gd name="T94" fmla="*/ 0 w 1718"/>
                <a:gd name="T95" fmla="*/ 819 h 1163"/>
                <a:gd name="T96" fmla="*/ 0 w 1718"/>
                <a:gd name="T97" fmla="*/ 801 h 1163"/>
                <a:gd name="T98" fmla="*/ 0 w 1718"/>
                <a:gd name="T99" fmla="*/ 771 h 1163"/>
                <a:gd name="T100" fmla="*/ 0 w 1718"/>
                <a:gd name="T101" fmla="*/ 449 h 1163"/>
                <a:gd name="T102" fmla="*/ 0 w 1718"/>
                <a:gd name="T103" fmla="*/ 384 h 1163"/>
                <a:gd name="T104" fmla="*/ 0 w 1718"/>
                <a:gd name="T105" fmla="*/ 317 h 1163"/>
                <a:gd name="T106" fmla="*/ 0 w 1718"/>
                <a:gd name="T107" fmla="*/ 192 h 1163"/>
                <a:gd name="T108" fmla="*/ 0 w 1718"/>
                <a:gd name="T109" fmla="*/ 134 h 1163"/>
                <a:gd name="T110" fmla="*/ 0 w 1718"/>
                <a:gd name="T111" fmla="*/ 37 h 1163"/>
                <a:gd name="T112" fmla="*/ 0 w 1718"/>
                <a:gd name="T113" fmla="*/ 0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18" h="1163">
                  <a:moveTo>
                    <a:pt x="0" y="0"/>
                  </a:moveTo>
                  <a:lnTo>
                    <a:pt x="124" y="52"/>
                  </a:lnTo>
                  <a:lnTo>
                    <a:pt x="246" y="99"/>
                  </a:lnTo>
                  <a:lnTo>
                    <a:pt x="367" y="140"/>
                  </a:lnTo>
                  <a:lnTo>
                    <a:pt x="487" y="177"/>
                  </a:lnTo>
                  <a:lnTo>
                    <a:pt x="604" y="211"/>
                  </a:lnTo>
                  <a:lnTo>
                    <a:pt x="719" y="237"/>
                  </a:lnTo>
                  <a:lnTo>
                    <a:pt x="829" y="261"/>
                  </a:lnTo>
                  <a:lnTo>
                    <a:pt x="937" y="281"/>
                  </a:lnTo>
                  <a:lnTo>
                    <a:pt x="1039" y="297"/>
                  </a:lnTo>
                  <a:lnTo>
                    <a:pt x="1136" y="311"/>
                  </a:lnTo>
                  <a:lnTo>
                    <a:pt x="1228" y="322"/>
                  </a:lnTo>
                  <a:lnTo>
                    <a:pt x="1314" y="331"/>
                  </a:lnTo>
                  <a:lnTo>
                    <a:pt x="1393" y="336"/>
                  </a:lnTo>
                  <a:lnTo>
                    <a:pt x="1464" y="341"/>
                  </a:lnTo>
                  <a:lnTo>
                    <a:pt x="1528" y="342"/>
                  </a:lnTo>
                  <a:lnTo>
                    <a:pt x="1583" y="344"/>
                  </a:lnTo>
                  <a:lnTo>
                    <a:pt x="1629" y="344"/>
                  </a:lnTo>
                  <a:lnTo>
                    <a:pt x="1668" y="344"/>
                  </a:lnTo>
                  <a:lnTo>
                    <a:pt x="1694" y="344"/>
                  </a:lnTo>
                  <a:lnTo>
                    <a:pt x="1711" y="342"/>
                  </a:lnTo>
                  <a:lnTo>
                    <a:pt x="1718" y="342"/>
                  </a:lnTo>
                  <a:lnTo>
                    <a:pt x="1718" y="1150"/>
                  </a:lnTo>
                  <a:lnTo>
                    <a:pt x="1571" y="1160"/>
                  </a:lnTo>
                  <a:lnTo>
                    <a:pt x="1433" y="1163"/>
                  </a:lnTo>
                  <a:lnTo>
                    <a:pt x="1301" y="1163"/>
                  </a:lnTo>
                  <a:lnTo>
                    <a:pt x="1178" y="1158"/>
                  </a:lnTo>
                  <a:lnTo>
                    <a:pt x="1059" y="1150"/>
                  </a:lnTo>
                  <a:lnTo>
                    <a:pt x="947" y="1140"/>
                  </a:lnTo>
                  <a:lnTo>
                    <a:pt x="842" y="1125"/>
                  </a:lnTo>
                  <a:lnTo>
                    <a:pt x="742" y="1108"/>
                  </a:lnTo>
                  <a:lnTo>
                    <a:pt x="651" y="1088"/>
                  </a:lnTo>
                  <a:lnTo>
                    <a:pt x="566" y="1068"/>
                  </a:lnTo>
                  <a:lnTo>
                    <a:pt x="486" y="1046"/>
                  </a:lnTo>
                  <a:lnTo>
                    <a:pt x="412" y="1023"/>
                  </a:lnTo>
                  <a:lnTo>
                    <a:pt x="346" y="1000"/>
                  </a:lnTo>
                  <a:lnTo>
                    <a:pt x="284" y="976"/>
                  </a:lnTo>
                  <a:lnTo>
                    <a:pt x="231" y="953"/>
                  </a:lnTo>
                  <a:lnTo>
                    <a:pt x="181" y="931"/>
                  </a:lnTo>
                  <a:lnTo>
                    <a:pt x="139" y="909"/>
                  </a:lnTo>
                  <a:lnTo>
                    <a:pt x="100" y="889"/>
                  </a:lnTo>
                  <a:lnTo>
                    <a:pt x="70" y="871"/>
                  </a:lnTo>
                  <a:lnTo>
                    <a:pt x="45" y="856"/>
                  </a:lnTo>
                  <a:lnTo>
                    <a:pt x="25" y="843"/>
                  </a:lnTo>
                  <a:lnTo>
                    <a:pt x="10" y="833"/>
                  </a:lnTo>
                  <a:lnTo>
                    <a:pt x="2" y="828"/>
                  </a:lnTo>
                  <a:lnTo>
                    <a:pt x="0" y="824"/>
                  </a:lnTo>
                  <a:lnTo>
                    <a:pt x="0" y="819"/>
                  </a:lnTo>
                  <a:lnTo>
                    <a:pt x="0" y="801"/>
                  </a:lnTo>
                  <a:lnTo>
                    <a:pt x="0" y="771"/>
                  </a:lnTo>
                  <a:lnTo>
                    <a:pt x="0" y="449"/>
                  </a:lnTo>
                  <a:lnTo>
                    <a:pt x="0" y="384"/>
                  </a:lnTo>
                  <a:lnTo>
                    <a:pt x="0" y="317"/>
                  </a:lnTo>
                  <a:lnTo>
                    <a:pt x="0" y="192"/>
                  </a:lnTo>
                  <a:lnTo>
                    <a:pt x="0" y="134"/>
                  </a:lnTo>
                  <a:lnTo>
                    <a:pt x="0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20" name="Freeform 21"/>
            <p:cNvSpPr/>
            <p:nvPr/>
          </p:nvSpPr>
          <p:spPr bwMode="auto">
            <a:xfrm>
              <a:off x="360208" y="3681414"/>
              <a:ext cx="1365250" cy="904875"/>
            </a:xfrm>
            <a:custGeom>
              <a:avLst/>
              <a:gdLst>
                <a:gd name="T0" fmla="*/ 892 w 1721"/>
                <a:gd name="T1" fmla="*/ 24 h 1141"/>
                <a:gd name="T2" fmla="*/ 994 w 1721"/>
                <a:gd name="T3" fmla="*/ 60 h 1141"/>
                <a:gd name="T4" fmla="*/ 1113 w 1721"/>
                <a:gd name="T5" fmla="*/ 87 h 1141"/>
                <a:gd name="T6" fmla="*/ 1234 w 1721"/>
                <a:gd name="T7" fmla="*/ 104 h 1141"/>
                <a:gd name="T8" fmla="*/ 1346 w 1721"/>
                <a:gd name="T9" fmla="*/ 114 h 1141"/>
                <a:gd name="T10" fmla="*/ 1436 w 1721"/>
                <a:gd name="T11" fmla="*/ 117 h 1141"/>
                <a:gd name="T12" fmla="*/ 1473 w 1721"/>
                <a:gd name="T13" fmla="*/ 134 h 1141"/>
                <a:gd name="T14" fmla="*/ 1486 w 1721"/>
                <a:gd name="T15" fmla="*/ 192 h 1141"/>
                <a:gd name="T16" fmla="*/ 1508 w 1721"/>
                <a:gd name="T17" fmla="*/ 279 h 1141"/>
                <a:gd name="T18" fmla="*/ 1534 w 1721"/>
                <a:gd name="T19" fmla="*/ 387 h 1141"/>
                <a:gd name="T20" fmla="*/ 1564 w 1721"/>
                <a:gd name="T21" fmla="*/ 512 h 1141"/>
                <a:gd name="T22" fmla="*/ 1598 w 1721"/>
                <a:gd name="T23" fmla="*/ 648 h 1141"/>
                <a:gd name="T24" fmla="*/ 1631 w 1721"/>
                <a:gd name="T25" fmla="*/ 783 h 1141"/>
                <a:gd name="T26" fmla="*/ 1664 w 1721"/>
                <a:gd name="T27" fmla="*/ 914 h 1141"/>
                <a:gd name="T28" fmla="*/ 1694 w 1721"/>
                <a:gd name="T29" fmla="*/ 1035 h 1141"/>
                <a:gd name="T30" fmla="*/ 1721 w 1721"/>
                <a:gd name="T31" fmla="*/ 1136 h 1141"/>
                <a:gd name="T32" fmla="*/ 1463 w 1721"/>
                <a:gd name="T33" fmla="*/ 1140 h 1141"/>
                <a:gd name="T34" fmla="*/ 1221 w 1721"/>
                <a:gd name="T35" fmla="*/ 1126 h 1141"/>
                <a:gd name="T36" fmla="*/ 996 w 1721"/>
                <a:gd name="T37" fmla="*/ 1100 h 1141"/>
                <a:gd name="T38" fmla="*/ 789 w 1721"/>
                <a:gd name="T39" fmla="*/ 1063 h 1141"/>
                <a:gd name="T40" fmla="*/ 604 w 1721"/>
                <a:gd name="T41" fmla="*/ 1020 h 1141"/>
                <a:gd name="T42" fmla="*/ 439 w 1721"/>
                <a:gd name="T43" fmla="*/ 973 h 1141"/>
                <a:gd name="T44" fmla="*/ 299 w 1721"/>
                <a:gd name="T45" fmla="*/ 924 h 1141"/>
                <a:gd name="T46" fmla="*/ 184 w 1721"/>
                <a:gd name="T47" fmla="*/ 879 h 1141"/>
                <a:gd name="T48" fmla="*/ 95 w 1721"/>
                <a:gd name="T49" fmla="*/ 841 h 1141"/>
                <a:gd name="T50" fmla="*/ 35 w 1721"/>
                <a:gd name="T51" fmla="*/ 813 h 1141"/>
                <a:gd name="T52" fmla="*/ 4 w 1721"/>
                <a:gd name="T53" fmla="*/ 796 h 1141"/>
                <a:gd name="T54" fmla="*/ 2 w 1721"/>
                <a:gd name="T55" fmla="*/ 791 h 1141"/>
                <a:gd name="T56" fmla="*/ 27 w 1721"/>
                <a:gd name="T57" fmla="*/ 769 h 1141"/>
                <a:gd name="T58" fmla="*/ 72 w 1721"/>
                <a:gd name="T59" fmla="*/ 728 h 1141"/>
                <a:gd name="T60" fmla="*/ 134 w 1721"/>
                <a:gd name="T61" fmla="*/ 669 h 1141"/>
                <a:gd name="T62" fmla="*/ 209 w 1721"/>
                <a:gd name="T63" fmla="*/ 601 h 1141"/>
                <a:gd name="T64" fmla="*/ 294 w 1721"/>
                <a:gd name="T65" fmla="*/ 521 h 1141"/>
                <a:gd name="T66" fmla="*/ 384 w 1721"/>
                <a:gd name="T67" fmla="*/ 437 h 1141"/>
                <a:gd name="T68" fmla="*/ 477 w 1721"/>
                <a:gd name="T69" fmla="*/ 351 h 1141"/>
                <a:gd name="T70" fmla="*/ 569 w 1721"/>
                <a:gd name="T71" fmla="*/ 264 h 1141"/>
                <a:gd name="T72" fmla="*/ 656 w 1721"/>
                <a:gd name="T73" fmla="*/ 184 h 1141"/>
                <a:gd name="T74" fmla="*/ 736 w 1721"/>
                <a:gd name="T75" fmla="*/ 110 h 1141"/>
                <a:gd name="T76" fmla="*/ 801 w 1721"/>
                <a:gd name="T77" fmla="*/ 49 h 1141"/>
                <a:gd name="T78" fmla="*/ 851 w 1721"/>
                <a:gd name="T79" fmla="*/ 0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21" h="1141">
                  <a:moveTo>
                    <a:pt x="851" y="0"/>
                  </a:moveTo>
                  <a:lnTo>
                    <a:pt x="892" y="24"/>
                  </a:lnTo>
                  <a:lnTo>
                    <a:pt x="941" y="44"/>
                  </a:lnTo>
                  <a:lnTo>
                    <a:pt x="994" y="60"/>
                  </a:lnTo>
                  <a:lnTo>
                    <a:pt x="1052" y="75"/>
                  </a:lnTo>
                  <a:lnTo>
                    <a:pt x="1113" y="87"/>
                  </a:lnTo>
                  <a:lnTo>
                    <a:pt x="1174" y="97"/>
                  </a:lnTo>
                  <a:lnTo>
                    <a:pt x="1234" y="104"/>
                  </a:lnTo>
                  <a:lnTo>
                    <a:pt x="1291" y="109"/>
                  </a:lnTo>
                  <a:lnTo>
                    <a:pt x="1346" y="114"/>
                  </a:lnTo>
                  <a:lnTo>
                    <a:pt x="1394" y="115"/>
                  </a:lnTo>
                  <a:lnTo>
                    <a:pt x="1436" y="117"/>
                  </a:lnTo>
                  <a:lnTo>
                    <a:pt x="1469" y="117"/>
                  </a:lnTo>
                  <a:lnTo>
                    <a:pt x="1473" y="134"/>
                  </a:lnTo>
                  <a:lnTo>
                    <a:pt x="1479" y="159"/>
                  </a:lnTo>
                  <a:lnTo>
                    <a:pt x="1486" y="192"/>
                  </a:lnTo>
                  <a:lnTo>
                    <a:pt x="1496" y="232"/>
                  </a:lnTo>
                  <a:lnTo>
                    <a:pt x="1508" y="279"/>
                  </a:lnTo>
                  <a:lnTo>
                    <a:pt x="1521" y="331"/>
                  </a:lnTo>
                  <a:lnTo>
                    <a:pt x="1534" y="387"/>
                  </a:lnTo>
                  <a:lnTo>
                    <a:pt x="1549" y="449"/>
                  </a:lnTo>
                  <a:lnTo>
                    <a:pt x="1564" y="512"/>
                  </a:lnTo>
                  <a:lnTo>
                    <a:pt x="1581" y="579"/>
                  </a:lnTo>
                  <a:lnTo>
                    <a:pt x="1598" y="648"/>
                  </a:lnTo>
                  <a:lnTo>
                    <a:pt x="1614" y="714"/>
                  </a:lnTo>
                  <a:lnTo>
                    <a:pt x="1631" y="783"/>
                  </a:lnTo>
                  <a:lnTo>
                    <a:pt x="1648" y="849"/>
                  </a:lnTo>
                  <a:lnTo>
                    <a:pt x="1664" y="914"/>
                  </a:lnTo>
                  <a:lnTo>
                    <a:pt x="1679" y="976"/>
                  </a:lnTo>
                  <a:lnTo>
                    <a:pt x="1694" y="1035"/>
                  </a:lnTo>
                  <a:lnTo>
                    <a:pt x="1708" y="1088"/>
                  </a:lnTo>
                  <a:lnTo>
                    <a:pt x="1721" y="1136"/>
                  </a:lnTo>
                  <a:lnTo>
                    <a:pt x="1589" y="1141"/>
                  </a:lnTo>
                  <a:lnTo>
                    <a:pt x="1463" y="1140"/>
                  </a:lnTo>
                  <a:lnTo>
                    <a:pt x="1339" y="1136"/>
                  </a:lnTo>
                  <a:lnTo>
                    <a:pt x="1221" y="1126"/>
                  </a:lnTo>
                  <a:lnTo>
                    <a:pt x="1106" y="1115"/>
                  </a:lnTo>
                  <a:lnTo>
                    <a:pt x="996" y="1100"/>
                  </a:lnTo>
                  <a:lnTo>
                    <a:pt x="889" y="1083"/>
                  </a:lnTo>
                  <a:lnTo>
                    <a:pt x="789" y="1063"/>
                  </a:lnTo>
                  <a:lnTo>
                    <a:pt x="694" y="1041"/>
                  </a:lnTo>
                  <a:lnTo>
                    <a:pt x="604" y="1020"/>
                  </a:lnTo>
                  <a:lnTo>
                    <a:pt x="519" y="996"/>
                  </a:lnTo>
                  <a:lnTo>
                    <a:pt x="439" y="973"/>
                  </a:lnTo>
                  <a:lnTo>
                    <a:pt x="367" y="948"/>
                  </a:lnTo>
                  <a:lnTo>
                    <a:pt x="299" y="924"/>
                  </a:lnTo>
                  <a:lnTo>
                    <a:pt x="239" y="901"/>
                  </a:lnTo>
                  <a:lnTo>
                    <a:pt x="184" y="879"/>
                  </a:lnTo>
                  <a:lnTo>
                    <a:pt x="135" y="859"/>
                  </a:lnTo>
                  <a:lnTo>
                    <a:pt x="95" y="841"/>
                  </a:lnTo>
                  <a:lnTo>
                    <a:pt x="62" y="826"/>
                  </a:lnTo>
                  <a:lnTo>
                    <a:pt x="35" y="813"/>
                  </a:lnTo>
                  <a:lnTo>
                    <a:pt x="15" y="803"/>
                  </a:lnTo>
                  <a:lnTo>
                    <a:pt x="4" y="796"/>
                  </a:lnTo>
                  <a:lnTo>
                    <a:pt x="0" y="794"/>
                  </a:lnTo>
                  <a:lnTo>
                    <a:pt x="2" y="791"/>
                  </a:lnTo>
                  <a:lnTo>
                    <a:pt x="12" y="783"/>
                  </a:lnTo>
                  <a:lnTo>
                    <a:pt x="27" y="769"/>
                  </a:lnTo>
                  <a:lnTo>
                    <a:pt x="47" y="751"/>
                  </a:lnTo>
                  <a:lnTo>
                    <a:pt x="72" y="728"/>
                  </a:lnTo>
                  <a:lnTo>
                    <a:pt x="100" y="701"/>
                  </a:lnTo>
                  <a:lnTo>
                    <a:pt x="134" y="669"/>
                  </a:lnTo>
                  <a:lnTo>
                    <a:pt x="171" y="636"/>
                  </a:lnTo>
                  <a:lnTo>
                    <a:pt x="209" y="601"/>
                  </a:lnTo>
                  <a:lnTo>
                    <a:pt x="251" y="561"/>
                  </a:lnTo>
                  <a:lnTo>
                    <a:pt x="294" y="521"/>
                  </a:lnTo>
                  <a:lnTo>
                    <a:pt x="339" y="479"/>
                  </a:lnTo>
                  <a:lnTo>
                    <a:pt x="384" y="437"/>
                  </a:lnTo>
                  <a:lnTo>
                    <a:pt x="431" y="394"/>
                  </a:lnTo>
                  <a:lnTo>
                    <a:pt x="477" y="351"/>
                  </a:lnTo>
                  <a:lnTo>
                    <a:pt x="524" y="307"/>
                  </a:lnTo>
                  <a:lnTo>
                    <a:pt x="569" y="264"/>
                  </a:lnTo>
                  <a:lnTo>
                    <a:pt x="614" y="224"/>
                  </a:lnTo>
                  <a:lnTo>
                    <a:pt x="656" y="184"/>
                  </a:lnTo>
                  <a:lnTo>
                    <a:pt x="697" y="146"/>
                  </a:lnTo>
                  <a:lnTo>
                    <a:pt x="736" y="110"/>
                  </a:lnTo>
                  <a:lnTo>
                    <a:pt x="769" y="77"/>
                  </a:lnTo>
                  <a:lnTo>
                    <a:pt x="801" y="49"/>
                  </a:lnTo>
                  <a:lnTo>
                    <a:pt x="829" y="22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6751604" y="1981760"/>
            <a:ext cx="4489164" cy="657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ru-RU" sz="1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751604" y="2597797"/>
            <a:ext cx="4489164" cy="657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600"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ru-RU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737669" y="4265581"/>
            <a:ext cx="7503101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2"/>
                </a:solidFill>
                <a:cs typeface="+mn-ea"/>
                <a:sym typeface="+mn-lt"/>
              </a:rPr>
              <a:t>   单击此处添加您的内容。建议您在展示时采用微软雅黑字体。本模板所有图形线条及相应素材均可自由编辑、改色、替换。更多作品请在稻壳儿搜索：</a:t>
            </a:r>
            <a:r>
              <a:rPr lang="en-US" dirty="0">
                <a:solidFill>
                  <a:schemeClr val="bg2"/>
                </a:solidFill>
                <a:cs typeface="+mn-ea"/>
                <a:sym typeface="+mn-lt"/>
              </a:rPr>
              <a:t>Alan。</a:t>
            </a:r>
            <a:r>
              <a:rPr lang="zh-CN" altLang="en-US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ru-RU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751604" y="3196882"/>
            <a:ext cx="4489164" cy="657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600"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单击此处添加您的内容。建议您在展示时采用微软雅黑字体。</a:t>
            </a:r>
            <a:endParaRPr lang="ru-RU" dirty="0">
              <a:solidFill>
                <a:schemeClr val="bg2"/>
              </a:solidFill>
              <a:sym typeface="+mn-lt"/>
            </a:endParaRPr>
          </a:p>
        </p:txBody>
      </p:sp>
      <p:grpSp>
        <p:nvGrpSpPr>
          <p:cNvPr id="27" name="Group 239"/>
          <p:cNvGrpSpPr/>
          <p:nvPr/>
        </p:nvGrpSpPr>
        <p:grpSpPr>
          <a:xfrm>
            <a:off x="6352609" y="2699945"/>
            <a:ext cx="343290" cy="343222"/>
            <a:chOff x="7938" y="-3175"/>
            <a:chExt cx="8029575" cy="8027988"/>
          </a:xfrm>
          <a:solidFill>
            <a:schemeClr val="accent1"/>
          </a:solidFill>
        </p:grpSpPr>
        <p:sp>
          <p:nvSpPr>
            <p:cNvPr id="28" name="Freeform 23"/>
            <p:cNvSpPr>
              <a:spLocks noEditPoints="1"/>
            </p:cNvSpPr>
            <p:nvPr/>
          </p:nvSpPr>
          <p:spPr bwMode="auto">
            <a:xfrm>
              <a:off x="7938" y="-3175"/>
              <a:ext cx="8029575" cy="8027988"/>
            </a:xfrm>
            <a:custGeom>
              <a:avLst/>
              <a:gdLst>
                <a:gd name="T0" fmla="*/ 818 w 2138"/>
                <a:gd name="T1" fmla="*/ 1635 h 2138"/>
                <a:gd name="T2" fmla="*/ 818 w 2138"/>
                <a:gd name="T3" fmla="*/ 1635 h 2138"/>
                <a:gd name="T4" fmla="*/ 1257 w 2138"/>
                <a:gd name="T5" fmla="*/ 1507 h 2138"/>
                <a:gd name="T6" fmla="*/ 1301 w 2138"/>
                <a:gd name="T7" fmla="*/ 1550 h 2138"/>
                <a:gd name="T8" fmla="*/ 1249 w 2138"/>
                <a:gd name="T9" fmla="*/ 1602 h 2138"/>
                <a:gd name="T10" fmla="*/ 1711 w 2138"/>
                <a:gd name="T11" fmla="*/ 2064 h 2138"/>
                <a:gd name="T12" fmla="*/ 1888 w 2138"/>
                <a:gd name="T13" fmla="*/ 2138 h 2138"/>
                <a:gd name="T14" fmla="*/ 2065 w 2138"/>
                <a:gd name="T15" fmla="*/ 2064 h 2138"/>
                <a:gd name="T16" fmla="*/ 2138 w 2138"/>
                <a:gd name="T17" fmla="*/ 1888 h 2138"/>
                <a:gd name="T18" fmla="*/ 2065 w 2138"/>
                <a:gd name="T19" fmla="*/ 1711 h 2138"/>
                <a:gd name="T20" fmla="*/ 1603 w 2138"/>
                <a:gd name="T21" fmla="*/ 1248 h 2138"/>
                <a:gd name="T22" fmla="*/ 1551 w 2138"/>
                <a:gd name="T23" fmla="*/ 1300 h 2138"/>
                <a:gd name="T24" fmla="*/ 1507 w 2138"/>
                <a:gd name="T25" fmla="*/ 1257 h 2138"/>
                <a:gd name="T26" fmla="*/ 1633 w 2138"/>
                <a:gd name="T27" fmla="*/ 760 h 2138"/>
                <a:gd name="T28" fmla="*/ 1396 w 2138"/>
                <a:gd name="T29" fmla="*/ 239 h 2138"/>
                <a:gd name="T30" fmla="*/ 818 w 2138"/>
                <a:gd name="T31" fmla="*/ 0 h 2138"/>
                <a:gd name="T32" fmla="*/ 240 w 2138"/>
                <a:gd name="T33" fmla="*/ 239 h 2138"/>
                <a:gd name="T34" fmla="*/ 0 w 2138"/>
                <a:gd name="T35" fmla="*/ 817 h 2138"/>
                <a:gd name="T36" fmla="*/ 240 w 2138"/>
                <a:gd name="T37" fmla="*/ 1395 h 2138"/>
                <a:gd name="T38" fmla="*/ 818 w 2138"/>
                <a:gd name="T39" fmla="*/ 1635 h 2138"/>
                <a:gd name="T40" fmla="*/ 2009 w 2138"/>
                <a:gd name="T41" fmla="*/ 1888 h 2138"/>
                <a:gd name="T42" fmla="*/ 1973 w 2138"/>
                <a:gd name="T43" fmla="*/ 1973 h 2138"/>
                <a:gd name="T44" fmla="*/ 1888 w 2138"/>
                <a:gd name="T45" fmla="*/ 2008 h 2138"/>
                <a:gd name="T46" fmla="*/ 1803 w 2138"/>
                <a:gd name="T47" fmla="*/ 1973 h 2138"/>
                <a:gd name="T48" fmla="*/ 1444 w 2138"/>
                <a:gd name="T49" fmla="*/ 1614 h 2138"/>
                <a:gd name="T50" fmla="*/ 1614 w 2138"/>
                <a:gd name="T51" fmla="*/ 1444 h 2138"/>
                <a:gd name="T52" fmla="*/ 1973 w 2138"/>
                <a:gd name="T53" fmla="*/ 1802 h 2138"/>
                <a:gd name="T54" fmla="*/ 2009 w 2138"/>
                <a:gd name="T55" fmla="*/ 1888 h 2138"/>
                <a:gd name="T56" fmla="*/ 1392 w 2138"/>
                <a:gd name="T57" fmla="*/ 1459 h 2138"/>
                <a:gd name="T58" fmla="*/ 1361 w 2138"/>
                <a:gd name="T59" fmla="*/ 1427 h 2138"/>
                <a:gd name="T60" fmla="*/ 1362 w 2138"/>
                <a:gd name="T61" fmla="*/ 1427 h 2138"/>
                <a:gd name="T62" fmla="*/ 1377 w 2138"/>
                <a:gd name="T63" fmla="*/ 1413 h 2138"/>
                <a:gd name="T64" fmla="*/ 1380 w 2138"/>
                <a:gd name="T65" fmla="*/ 1410 h 2138"/>
                <a:gd name="T66" fmla="*/ 1396 w 2138"/>
                <a:gd name="T67" fmla="*/ 1395 h 2138"/>
                <a:gd name="T68" fmla="*/ 1411 w 2138"/>
                <a:gd name="T69" fmla="*/ 1380 h 2138"/>
                <a:gd name="T70" fmla="*/ 1413 w 2138"/>
                <a:gd name="T71" fmla="*/ 1377 h 2138"/>
                <a:gd name="T72" fmla="*/ 1428 w 2138"/>
                <a:gd name="T73" fmla="*/ 1361 h 2138"/>
                <a:gd name="T74" fmla="*/ 1428 w 2138"/>
                <a:gd name="T75" fmla="*/ 1361 h 2138"/>
                <a:gd name="T76" fmla="*/ 1459 w 2138"/>
                <a:gd name="T77" fmla="*/ 1392 h 2138"/>
                <a:gd name="T78" fmla="*/ 1392 w 2138"/>
                <a:gd name="T79" fmla="*/ 1459 h 2138"/>
                <a:gd name="T80" fmla="*/ 331 w 2138"/>
                <a:gd name="T81" fmla="*/ 331 h 2138"/>
                <a:gd name="T82" fmla="*/ 818 w 2138"/>
                <a:gd name="T83" fmla="*/ 129 h 2138"/>
                <a:gd name="T84" fmla="*/ 1304 w 2138"/>
                <a:gd name="T85" fmla="*/ 331 h 2138"/>
                <a:gd name="T86" fmla="*/ 1504 w 2138"/>
                <a:gd name="T87" fmla="*/ 769 h 2138"/>
                <a:gd name="T88" fmla="*/ 1371 w 2138"/>
                <a:gd name="T89" fmla="*/ 1226 h 2138"/>
                <a:gd name="T90" fmla="*/ 1371 w 2138"/>
                <a:gd name="T91" fmla="*/ 1226 h 2138"/>
                <a:gd name="T92" fmla="*/ 1304 w 2138"/>
                <a:gd name="T93" fmla="*/ 1303 h 2138"/>
                <a:gd name="T94" fmla="*/ 1280 w 2138"/>
                <a:gd name="T95" fmla="*/ 1326 h 2138"/>
                <a:gd name="T96" fmla="*/ 1226 w 2138"/>
                <a:gd name="T97" fmla="*/ 1370 h 2138"/>
                <a:gd name="T98" fmla="*/ 818 w 2138"/>
                <a:gd name="T99" fmla="*/ 1505 h 2138"/>
                <a:gd name="T100" fmla="*/ 331 w 2138"/>
                <a:gd name="T101" fmla="*/ 1303 h 2138"/>
                <a:gd name="T102" fmla="*/ 331 w 2138"/>
                <a:gd name="T103" fmla="*/ 331 h 2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38" h="2138">
                  <a:moveTo>
                    <a:pt x="818" y="1635"/>
                  </a:moveTo>
                  <a:cubicBezTo>
                    <a:pt x="818" y="1635"/>
                    <a:pt x="818" y="1635"/>
                    <a:pt x="818" y="1635"/>
                  </a:cubicBezTo>
                  <a:cubicBezTo>
                    <a:pt x="975" y="1635"/>
                    <a:pt x="1126" y="1590"/>
                    <a:pt x="1257" y="1507"/>
                  </a:cubicBezTo>
                  <a:cubicBezTo>
                    <a:pt x="1301" y="1550"/>
                    <a:pt x="1301" y="1550"/>
                    <a:pt x="1301" y="1550"/>
                  </a:cubicBezTo>
                  <a:cubicBezTo>
                    <a:pt x="1249" y="1602"/>
                    <a:pt x="1249" y="1602"/>
                    <a:pt x="1249" y="1602"/>
                  </a:cubicBezTo>
                  <a:cubicBezTo>
                    <a:pt x="1711" y="2064"/>
                    <a:pt x="1711" y="2064"/>
                    <a:pt x="1711" y="2064"/>
                  </a:cubicBezTo>
                  <a:cubicBezTo>
                    <a:pt x="1758" y="2112"/>
                    <a:pt x="1821" y="2138"/>
                    <a:pt x="1888" y="2138"/>
                  </a:cubicBezTo>
                  <a:cubicBezTo>
                    <a:pt x="1955" y="2138"/>
                    <a:pt x="2018" y="2112"/>
                    <a:pt x="2065" y="2064"/>
                  </a:cubicBezTo>
                  <a:cubicBezTo>
                    <a:pt x="2112" y="2017"/>
                    <a:pt x="2138" y="1954"/>
                    <a:pt x="2138" y="1888"/>
                  </a:cubicBezTo>
                  <a:cubicBezTo>
                    <a:pt x="2138" y="1821"/>
                    <a:pt x="2112" y="1758"/>
                    <a:pt x="2065" y="1711"/>
                  </a:cubicBezTo>
                  <a:cubicBezTo>
                    <a:pt x="1603" y="1248"/>
                    <a:pt x="1603" y="1248"/>
                    <a:pt x="1603" y="1248"/>
                  </a:cubicBezTo>
                  <a:cubicBezTo>
                    <a:pt x="1551" y="1300"/>
                    <a:pt x="1551" y="1300"/>
                    <a:pt x="1551" y="1300"/>
                  </a:cubicBezTo>
                  <a:cubicBezTo>
                    <a:pt x="1507" y="1257"/>
                    <a:pt x="1507" y="1257"/>
                    <a:pt x="1507" y="1257"/>
                  </a:cubicBezTo>
                  <a:cubicBezTo>
                    <a:pt x="1601" y="1110"/>
                    <a:pt x="1645" y="935"/>
                    <a:pt x="1633" y="760"/>
                  </a:cubicBezTo>
                  <a:cubicBezTo>
                    <a:pt x="1619" y="563"/>
                    <a:pt x="1535" y="379"/>
                    <a:pt x="1396" y="239"/>
                  </a:cubicBezTo>
                  <a:cubicBezTo>
                    <a:pt x="1241" y="85"/>
                    <a:pt x="1036" y="0"/>
                    <a:pt x="818" y="0"/>
                  </a:cubicBezTo>
                  <a:cubicBezTo>
                    <a:pt x="599" y="0"/>
                    <a:pt x="394" y="85"/>
                    <a:pt x="240" y="239"/>
                  </a:cubicBezTo>
                  <a:cubicBezTo>
                    <a:pt x="85" y="394"/>
                    <a:pt x="0" y="599"/>
                    <a:pt x="0" y="817"/>
                  </a:cubicBezTo>
                  <a:cubicBezTo>
                    <a:pt x="0" y="1036"/>
                    <a:pt x="85" y="1241"/>
                    <a:pt x="240" y="1395"/>
                  </a:cubicBezTo>
                  <a:cubicBezTo>
                    <a:pt x="394" y="1550"/>
                    <a:pt x="599" y="1635"/>
                    <a:pt x="818" y="1635"/>
                  </a:cubicBezTo>
                  <a:close/>
                  <a:moveTo>
                    <a:pt x="2009" y="1888"/>
                  </a:moveTo>
                  <a:cubicBezTo>
                    <a:pt x="2009" y="1920"/>
                    <a:pt x="1996" y="1950"/>
                    <a:pt x="1973" y="1973"/>
                  </a:cubicBezTo>
                  <a:cubicBezTo>
                    <a:pt x="1950" y="1996"/>
                    <a:pt x="1920" y="2008"/>
                    <a:pt x="1888" y="2008"/>
                  </a:cubicBezTo>
                  <a:cubicBezTo>
                    <a:pt x="1856" y="2008"/>
                    <a:pt x="1826" y="1996"/>
                    <a:pt x="1803" y="1973"/>
                  </a:cubicBezTo>
                  <a:cubicBezTo>
                    <a:pt x="1444" y="1614"/>
                    <a:pt x="1444" y="1614"/>
                    <a:pt x="1444" y="1614"/>
                  </a:cubicBezTo>
                  <a:cubicBezTo>
                    <a:pt x="1614" y="1444"/>
                    <a:pt x="1614" y="1444"/>
                    <a:pt x="1614" y="1444"/>
                  </a:cubicBezTo>
                  <a:cubicBezTo>
                    <a:pt x="1973" y="1802"/>
                    <a:pt x="1973" y="1802"/>
                    <a:pt x="1973" y="1802"/>
                  </a:cubicBezTo>
                  <a:cubicBezTo>
                    <a:pt x="1996" y="1825"/>
                    <a:pt x="2009" y="1855"/>
                    <a:pt x="2009" y="1888"/>
                  </a:cubicBezTo>
                  <a:close/>
                  <a:moveTo>
                    <a:pt x="1392" y="1459"/>
                  </a:moveTo>
                  <a:cubicBezTo>
                    <a:pt x="1361" y="1427"/>
                    <a:pt x="1361" y="1427"/>
                    <a:pt x="1361" y="1427"/>
                  </a:cubicBezTo>
                  <a:cubicBezTo>
                    <a:pt x="1361" y="1427"/>
                    <a:pt x="1362" y="1427"/>
                    <a:pt x="1362" y="1427"/>
                  </a:cubicBezTo>
                  <a:cubicBezTo>
                    <a:pt x="1367" y="1422"/>
                    <a:pt x="1372" y="1418"/>
                    <a:pt x="1377" y="1413"/>
                  </a:cubicBezTo>
                  <a:cubicBezTo>
                    <a:pt x="1378" y="1412"/>
                    <a:pt x="1379" y="1411"/>
                    <a:pt x="1380" y="1410"/>
                  </a:cubicBezTo>
                  <a:cubicBezTo>
                    <a:pt x="1385" y="1405"/>
                    <a:pt x="1391" y="1400"/>
                    <a:pt x="1396" y="1395"/>
                  </a:cubicBezTo>
                  <a:cubicBezTo>
                    <a:pt x="1401" y="1390"/>
                    <a:pt x="1406" y="1385"/>
                    <a:pt x="1411" y="1380"/>
                  </a:cubicBezTo>
                  <a:cubicBezTo>
                    <a:pt x="1411" y="1379"/>
                    <a:pt x="1412" y="1378"/>
                    <a:pt x="1413" y="1377"/>
                  </a:cubicBezTo>
                  <a:cubicBezTo>
                    <a:pt x="1418" y="1372"/>
                    <a:pt x="1423" y="1366"/>
                    <a:pt x="1428" y="1361"/>
                  </a:cubicBezTo>
                  <a:cubicBezTo>
                    <a:pt x="1428" y="1361"/>
                    <a:pt x="1428" y="1361"/>
                    <a:pt x="1428" y="1361"/>
                  </a:cubicBezTo>
                  <a:cubicBezTo>
                    <a:pt x="1459" y="1392"/>
                    <a:pt x="1459" y="1392"/>
                    <a:pt x="1459" y="1392"/>
                  </a:cubicBezTo>
                  <a:lnTo>
                    <a:pt x="1392" y="1459"/>
                  </a:lnTo>
                  <a:close/>
                  <a:moveTo>
                    <a:pt x="331" y="331"/>
                  </a:moveTo>
                  <a:cubicBezTo>
                    <a:pt x="461" y="201"/>
                    <a:pt x="634" y="129"/>
                    <a:pt x="818" y="129"/>
                  </a:cubicBezTo>
                  <a:cubicBezTo>
                    <a:pt x="1001" y="129"/>
                    <a:pt x="1174" y="201"/>
                    <a:pt x="1304" y="331"/>
                  </a:cubicBezTo>
                  <a:cubicBezTo>
                    <a:pt x="1421" y="448"/>
                    <a:pt x="1492" y="604"/>
                    <a:pt x="1504" y="769"/>
                  </a:cubicBezTo>
                  <a:cubicBezTo>
                    <a:pt x="1515" y="932"/>
                    <a:pt x="1468" y="1095"/>
                    <a:pt x="1371" y="1226"/>
                  </a:cubicBezTo>
                  <a:cubicBezTo>
                    <a:pt x="1371" y="1226"/>
                    <a:pt x="1371" y="1226"/>
                    <a:pt x="1371" y="1226"/>
                  </a:cubicBezTo>
                  <a:cubicBezTo>
                    <a:pt x="1351" y="1253"/>
                    <a:pt x="1328" y="1279"/>
                    <a:pt x="1304" y="1303"/>
                  </a:cubicBezTo>
                  <a:cubicBezTo>
                    <a:pt x="1296" y="1311"/>
                    <a:pt x="1288" y="1319"/>
                    <a:pt x="1280" y="1326"/>
                  </a:cubicBezTo>
                  <a:cubicBezTo>
                    <a:pt x="1263" y="1342"/>
                    <a:pt x="1245" y="1357"/>
                    <a:pt x="1226" y="1370"/>
                  </a:cubicBezTo>
                  <a:cubicBezTo>
                    <a:pt x="1107" y="1458"/>
                    <a:pt x="966" y="1505"/>
                    <a:pt x="818" y="1505"/>
                  </a:cubicBezTo>
                  <a:cubicBezTo>
                    <a:pt x="634" y="1505"/>
                    <a:pt x="461" y="1433"/>
                    <a:pt x="331" y="1303"/>
                  </a:cubicBezTo>
                  <a:cubicBezTo>
                    <a:pt x="63" y="1035"/>
                    <a:pt x="63" y="599"/>
                    <a:pt x="331" y="3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9" name="Freeform 24"/>
            <p:cNvSpPr>
              <a:spLocks noEditPoints="1"/>
            </p:cNvSpPr>
            <p:nvPr/>
          </p:nvSpPr>
          <p:spPr bwMode="auto">
            <a:xfrm>
              <a:off x="788988" y="976313"/>
              <a:ext cx="4578350" cy="4176713"/>
            </a:xfrm>
            <a:custGeom>
              <a:avLst/>
              <a:gdLst>
                <a:gd name="T0" fmla="*/ 577 w 1219"/>
                <a:gd name="T1" fmla="*/ 1111 h 1112"/>
                <a:gd name="T2" fmla="*/ 577 w 1219"/>
                <a:gd name="T3" fmla="*/ 1112 h 1112"/>
                <a:gd name="T4" fmla="*/ 610 w 1219"/>
                <a:gd name="T5" fmla="*/ 1112 h 1112"/>
                <a:gd name="T6" fmla="*/ 940 w 1219"/>
                <a:gd name="T7" fmla="*/ 1003 h 1112"/>
                <a:gd name="T8" fmla="*/ 1002 w 1219"/>
                <a:gd name="T9" fmla="*/ 949 h 1112"/>
                <a:gd name="T10" fmla="*/ 1057 w 1219"/>
                <a:gd name="T11" fmla="*/ 886 h 1112"/>
                <a:gd name="T12" fmla="*/ 1003 w 1219"/>
                <a:gd name="T13" fmla="*/ 163 h 1112"/>
                <a:gd name="T14" fmla="*/ 610 w 1219"/>
                <a:gd name="T15" fmla="*/ 0 h 1112"/>
                <a:gd name="T16" fmla="*/ 217 w 1219"/>
                <a:gd name="T17" fmla="*/ 163 h 1112"/>
                <a:gd name="T18" fmla="*/ 217 w 1219"/>
                <a:gd name="T19" fmla="*/ 949 h 1112"/>
                <a:gd name="T20" fmla="*/ 577 w 1219"/>
                <a:gd name="T21" fmla="*/ 1111 h 1112"/>
                <a:gd name="T22" fmla="*/ 262 w 1219"/>
                <a:gd name="T23" fmla="*/ 209 h 1112"/>
                <a:gd name="T24" fmla="*/ 610 w 1219"/>
                <a:gd name="T25" fmla="*/ 65 h 1112"/>
                <a:gd name="T26" fmla="*/ 957 w 1219"/>
                <a:gd name="T27" fmla="*/ 209 h 1112"/>
                <a:gd name="T28" fmla="*/ 1005 w 1219"/>
                <a:gd name="T29" fmla="*/ 848 h 1112"/>
                <a:gd name="T30" fmla="*/ 957 w 1219"/>
                <a:gd name="T31" fmla="*/ 903 h 1112"/>
                <a:gd name="T32" fmla="*/ 901 w 1219"/>
                <a:gd name="T33" fmla="*/ 951 h 1112"/>
                <a:gd name="T34" fmla="*/ 612 w 1219"/>
                <a:gd name="T35" fmla="*/ 1047 h 1112"/>
                <a:gd name="T36" fmla="*/ 610 w 1219"/>
                <a:gd name="T37" fmla="*/ 1047 h 1112"/>
                <a:gd name="T38" fmla="*/ 262 w 1219"/>
                <a:gd name="T39" fmla="*/ 903 h 1112"/>
                <a:gd name="T40" fmla="*/ 262 w 1219"/>
                <a:gd name="T41" fmla="*/ 209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9" h="1112">
                  <a:moveTo>
                    <a:pt x="577" y="1111"/>
                  </a:moveTo>
                  <a:cubicBezTo>
                    <a:pt x="577" y="1112"/>
                    <a:pt x="577" y="1112"/>
                    <a:pt x="577" y="1112"/>
                  </a:cubicBezTo>
                  <a:cubicBezTo>
                    <a:pt x="610" y="1112"/>
                    <a:pt x="610" y="1112"/>
                    <a:pt x="610" y="1112"/>
                  </a:cubicBezTo>
                  <a:cubicBezTo>
                    <a:pt x="730" y="1112"/>
                    <a:pt x="844" y="1074"/>
                    <a:pt x="940" y="1003"/>
                  </a:cubicBezTo>
                  <a:cubicBezTo>
                    <a:pt x="962" y="987"/>
                    <a:pt x="983" y="969"/>
                    <a:pt x="1002" y="949"/>
                  </a:cubicBezTo>
                  <a:cubicBezTo>
                    <a:pt x="1022" y="930"/>
                    <a:pt x="1040" y="908"/>
                    <a:pt x="1057" y="886"/>
                  </a:cubicBezTo>
                  <a:cubicBezTo>
                    <a:pt x="1219" y="667"/>
                    <a:pt x="1196" y="356"/>
                    <a:pt x="1003" y="163"/>
                  </a:cubicBezTo>
                  <a:cubicBezTo>
                    <a:pt x="898" y="58"/>
                    <a:pt x="758" y="0"/>
                    <a:pt x="610" y="0"/>
                  </a:cubicBezTo>
                  <a:cubicBezTo>
                    <a:pt x="461" y="0"/>
                    <a:pt x="322" y="58"/>
                    <a:pt x="217" y="163"/>
                  </a:cubicBezTo>
                  <a:cubicBezTo>
                    <a:pt x="0" y="380"/>
                    <a:pt x="0" y="732"/>
                    <a:pt x="217" y="949"/>
                  </a:cubicBezTo>
                  <a:cubicBezTo>
                    <a:pt x="314" y="1046"/>
                    <a:pt x="441" y="1103"/>
                    <a:pt x="577" y="1111"/>
                  </a:cubicBezTo>
                  <a:close/>
                  <a:moveTo>
                    <a:pt x="262" y="209"/>
                  </a:moveTo>
                  <a:cubicBezTo>
                    <a:pt x="355" y="116"/>
                    <a:pt x="478" y="65"/>
                    <a:pt x="610" y="65"/>
                  </a:cubicBezTo>
                  <a:cubicBezTo>
                    <a:pt x="741" y="65"/>
                    <a:pt x="864" y="116"/>
                    <a:pt x="957" y="209"/>
                  </a:cubicBezTo>
                  <a:cubicBezTo>
                    <a:pt x="1127" y="380"/>
                    <a:pt x="1148" y="654"/>
                    <a:pt x="1005" y="848"/>
                  </a:cubicBezTo>
                  <a:cubicBezTo>
                    <a:pt x="990" y="867"/>
                    <a:pt x="974" y="886"/>
                    <a:pt x="957" y="903"/>
                  </a:cubicBezTo>
                  <a:cubicBezTo>
                    <a:pt x="939" y="921"/>
                    <a:pt x="921" y="937"/>
                    <a:pt x="901" y="951"/>
                  </a:cubicBezTo>
                  <a:cubicBezTo>
                    <a:pt x="817" y="1013"/>
                    <a:pt x="717" y="1046"/>
                    <a:pt x="612" y="1047"/>
                  </a:cubicBezTo>
                  <a:cubicBezTo>
                    <a:pt x="610" y="1047"/>
                    <a:pt x="610" y="1047"/>
                    <a:pt x="610" y="1047"/>
                  </a:cubicBezTo>
                  <a:cubicBezTo>
                    <a:pt x="478" y="1047"/>
                    <a:pt x="355" y="996"/>
                    <a:pt x="262" y="903"/>
                  </a:cubicBezTo>
                  <a:cubicBezTo>
                    <a:pt x="71" y="712"/>
                    <a:pt x="71" y="400"/>
                    <a:pt x="262" y="2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</p:grpSp>
      <p:sp>
        <p:nvSpPr>
          <p:cNvPr id="30" name="Freeform 8"/>
          <p:cNvSpPr>
            <a:spLocks noEditPoints="1"/>
          </p:cNvSpPr>
          <p:nvPr/>
        </p:nvSpPr>
        <p:spPr bwMode="auto">
          <a:xfrm>
            <a:off x="6366778" y="3379972"/>
            <a:ext cx="358163" cy="314123"/>
          </a:xfrm>
          <a:custGeom>
            <a:avLst/>
            <a:gdLst>
              <a:gd name="T0" fmla="*/ 168 w 336"/>
              <a:gd name="T1" fmla="*/ 0 h 294"/>
              <a:gd name="T2" fmla="*/ 0 w 336"/>
              <a:gd name="T3" fmla="*/ 126 h 294"/>
              <a:gd name="T4" fmla="*/ 74 w 336"/>
              <a:gd name="T5" fmla="*/ 230 h 294"/>
              <a:gd name="T6" fmla="*/ 74 w 336"/>
              <a:gd name="T7" fmla="*/ 231 h 294"/>
              <a:gd name="T8" fmla="*/ 53 w 336"/>
              <a:gd name="T9" fmla="*/ 281 h 294"/>
              <a:gd name="T10" fmla="*/ 53 w 336"/>
              <a:gd name="T11" fmla="*/ 281 h 294"/>
              <a:gd name="T12" fmla="*/ 53 w 336"/>
              <a:gd name="T13" fmla="*/ 284 h 294"/>
              <a:gd name="T14" fmla="*/ 62 w 336"/>
              <a:gd name="T15" fmla="*/ 294 h 294"/>
              <a:gd name="T16" fmla="*/ 65 w 336"/>
              <a:gd name="T17" fmla="*/ 294 h 294"/>
              <a:gd name="T18" fmla="*/ 136 w 336"/>
              <a:gd name="T19" fmla="*/ 250 h 294"/>
              <a:gd name="T20" fmla="*/ 168 w 336"/>
              <a:gd name="T21" fmla="*/ 252 h 294"/>
              <a:gd name="T22" fmla="*/ 336 w 336"/>
              <a:gd name="T23" fmla="*/ 126 h 294"/>
              <a:gd name="T24" fmla="*/ 168 w 336"/>
              <a:gd name="T25" fmla="*/ 0 h 294"/>
              <a:gd name="T26" fmla="*/ 168 w 336"/>
              <a:gd name="T27" fmla="*/ 231 h 294"/>
              <a:gd name="T28" fmla="*/ 139 w 336"/>
              <a:gd name="T29" fmla="*/ 229 h 294"/>
              <a:gd name="T30" fmla="*/ 136 w 336"/>
              <a:gd name="T31" fmla="*/ 229 h 294"/>
              <a:gd name="T32" fmla="*/ 119 w 336"/>
              <a:gd name="T33" fmla="*/ 236 h 294"/>
              <a:gd name="T34" fmla="*/ 87 w 336"/>
              <a:gd name="T35" fmla="*/ 263 h 294"/>
              <a:gd name="T36" fmla="*/ 94 w 336"/>
              <a:gd name="T37" fmla="*/ 232 h 294"/>
              <a:gd name="T38" fmla="*/ 95 w 336"/>
              <a:gd name="T39" fmla="*/ 230 h 294"/>
              <a:gd name="T40" fmla="*/ 83 w 336"/>
              <a:gd name="T41" fmla="*/ 212 h 294"/>
              <a:gd name="T42" fmla="*/ 21 w 336"/>
              <a:gd name="T43" fmla="*/ 126 h 294"/>
              <a:gd name="T44" fmla="*/ 168 w 336"/>
              <a:gd name="T45" fmla="*/ 21 h 294"/>
              <a:gd name="T46" fmla="*/ 315 w 336"/>
              <a:gd name="T47" fmla="*/ 126 h 294"/>
              <a:gd name="T48" fmla="*/ 168 w 336"/>
              <a:gd name="T49" fmla="*/ 231 h 2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36" h="294">
                <a:moveTo>
                  <a:pt x="168" y="0"/>
                </a:moveTo>
                <a:cubicBezTo>
                  <a:pt x="75" y="0"/>
                  <a:pt x="0" y="56"/>
                  <a:pt x="0" y="126"/>
                </a:cubicBezTo>
                <a:cubicBezTo>
                  <a:pt x="0" y="169"/>
                  <a:pt x="29" y="208"/>
                  <a:pt x="74" y="230"/>
                </a:cubicBezTo>
                <a:cubicBezTo>
                  <a:pt x="74" y="231"/>
                  <a:pt x="74" y="231"/>
                  <a:pt x="74" y="231"/>
                </a:cubicBezTo>
                <a:cubicBezTo>
                  <a:pt x="74" y="250"/>
                  <a:pt x="59" y="270"/>
                  <a:pt x="53" y="281"/>
                </a:cubicBezTo>
                <a:cubicBezTo>
                  <a:pt x="53" y="281"/>
                  <a:pt x="53" y="281"/>
                  <a:pt x="53" y="281"/>
                </a:cubicBezTo>
                <a:cubicBezTo>
                  <a:pt x="53" y="282"/>
                  <a:pt x="53" y="283"/>
                  <a:pt x="53" y="284"/>
                </a:cubicBezTo>
                <a:cubicBezTo>
                  <a:pt x="53" y="290"/>
                  <a:pt x="57" y="294"/>
                  <a:pt x="62" y="294"/>
                </a:cubicBezTo>
                <a:cubicBezTo>
                  <a:pt x="63" y="294"/>
                  <a:pt x="65" y="294"/>
                  <a:pt x="65" y="294"/>
                </a:cubicBezTo>
                <a:cubicBezTo>
                  <a:pt x="98" y="288"/>
                  <a:pt x="128" y="258"/>
                  <a:pt x="136" y="250"/>
                </a:cubicBezTo>
                <a:cubicBezTo>
                  <a:pt x="146" y="251"/>
                  <a:pt x="157" y="252"/>
                  <a:pt x="168" y="252"/>
                </a:cubicBezTo>
                <a:cubicBezTo>
                  <a:pt x="261" y="252"/>
                  <a:pt x="336" y="196"/>
                  <a:pt x="336" y="126"/>
                </a:cubicBezTo>
                <a:cubicBezTo>
                  <a:pt x="336" y="56"/>
                  <a:pt x="261" y="0"/>
                  <a:pt x="168" y="0"/>
                </a:cubicBezTo>
                <a:close/>
                <a:moveTo>
                  <a:pt x="168" y="231"/>
                </a:moveTo>
                <a:cubicBezTo>
                  <a:pt x="158" y="231"/>
                  <a:pt x="148" y="230"/>
                  <a:pt x="139" y="229"/>
                </a:cubicBezTo>
                <a:cubicBezTo>
                  <a:pt x="138" y="229"/>
                  <a:pt x="137" y="229"/>
                  <a:pt x="136" y="229"/>
                </a:cubicBezTo>
                <a:cubicBezTo>
                  <a:pt x="129" y="229"/>
                  <a:pt x="123" y="231"/>
                  <a:pt x="119" y="236"/>
                </a:cubicBezTo>
                <a:cubicBezTo>
                  <a:pt x="115" y="242"/>
                  <a:pt x="102" y="254"/>
                  <a:pt x="87" y="263"/>
                </a:cubicBezTo>
                <a:cubicBezTo>
                  <a:pt x="91" y="254"/>
                  <a:pt x="94" y="243"/>
                  <a:pt x="94" y="232"/>
                </a:cubicBezTo>
                <a:cubicBezTo>
                  <a:pt x="95" y="231"/>
                  <a:pt x="95" y="231"/>
                  <a:pt x="95" y="230"/>
                </a:cubicBezTo>
                <a:cubicBezTo>
                  <a:pt x="95" y="222"/>
                  <a:pt x="90" y="215"/>
                  <a:pt x="83" y="212"/>
                </a:cubicBezTo>
                <a:cubicBezTo>
                  <a:pt x="44" y="192"/>
                  <a:pt x="21" y="160"/>
                  <a:pt x="21" y="126"/>
                </a:cubicBezTo>
                <a:cubicBezTo>
                  <a:pt x="21" y="68"/>
                  <a:pt x="87" y="21"/>
                  <a:pt x="168" y="21"/>
                </a:cubicBezTo>
                <a:cubicBezTo>
                  <a:pt x="249" y="21"/>
                  <a:pt x="315" y="68"/>
                  <a:pt x="315" y="126"/>
                </a:cubicBezTo>
                <a:cubicBezTo>
                  <a:pt x="315" y="184"/>
                  <a:pt x="249" y="231"/>
                  <a:pt x="168" y="23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09728" tIns="54864" rIns="109728" bIns="54864" numCol="1" anchor="t" anchorCtr="0" compatLnSpc="1"/>
          <a:lstStyle/>
          <a:p>
            <a:endParaRPr lang="id-ID" sz="2160">
              <a:cs typeface="+mn-ea"/>
              <a:sym typeface="+mn-lt"/>
            </a:endParaRPr>
          </a:p>
        </p:txBody>
      </p:sp>
      <p:grpSp>
        <p:nvGrpSpPr>
          <p:cNvPr id="31" name="Группа 30"/>
          <p:cNvGrpSpPr/>
          <p:nvPr/>
        </p:nvGrpSpPr>
        <p:grpSpPr>
          <a:xfrm>
            <a:off x="6353322" y="2105272"/>
            <a:ext cx="372007" cy="324091"/>
            <a:chOff x="4400550" y="1949450"/>
            <a:chExt cx="3389313" cy="2952750"/>
          </a:xfrm>
          <a:solidFill>
            <a:schemeClr val="accent1"/>
          </a:solidFill>
        </p:grpSpPr>
        <p:sp>
          <p:nvSpPr>
            <p:cNvPr id="32" name="Freeform 449"/>
            <p:cNvSpPr/>
            <p:nvPr/>
          </p:nvSpPr>
          <p:spPr bwMode="auto">
            <a:xfrm>
              <a:off x="4400550" y="1949450"/>
              <a:ext cx="2254250" cy="866775"/>
            </a:xfrm>
            <a:custGeom>
              <a:avLst/>
              <a:gdLst>
                <a:gd name="T0" fmla="*/ 1531 w 2840"/>
                <a:gd name="T1" fmla="*/ 1 h 1091"/>
                <a:gd name="T2" fmla="*/ 1745 w 2840"/>
                <a:gd name="T3" fmla="*/ 14 h 1091"/>
                <a:gd name="T4" fmla="*/ 1948 w 2840"/>
                <a:gd name="T5" fmla="*/ 39 h 1091"/>
                <a:gd name="T6" fmla="*/ 2136 w 2840"/>
                <a:gd name="T7" fmla="*/ 74 h 1091"/>
                <a:gd name="T8" fmla="*/ 2308 w 2840"/>
                <a:gd name="T9" fmla="*/ 119 h 1091"/>
                <a:gd name="T10" fmla="*/ 2460 w 2840"/>
                <a:gd name="T11" fmla="*/ 173 h 1091"/>
                <a:gd name="T12" fmla="*/ 2590 w 2840"/>
                <a:gd name="T13" fmla="*/ 235 h 1091"/>
                <a:gd name="T14" fmla="*/ 2695 w 2840"/>
                <a:gd name="T15" fmla="*/ 305 h 1091"/>
                <a:gd name="T16" fmla="*/ 2774 w 2840"/>
                <a:gd name="T17" fmla="*/ 380 h 1091"/>
                <a:gd name="T18" fmla="*/ 2823 w 2840"/>
                <a:gd name="T19" fmla="*/ 461 h 1091"/>
                <a:gd name="T20" fmla="*/ 2840 w 2840"/>
                <a:gd name="T21" fmla="*/ 545 h 1091"/>
                <a:gd name="T22" fmla="*/ 2823 w 2840"/>
                <a:gd name="T23" fmla="*/ 629 h 1091"/>
                <a:gd name="T24" fmla="*/ 2774 w 2840"/>
                <a:gd name="T25" fmla="*/ 711 h 1091"/>
                <a:gd name="T26" fmla="*/ 2695 w 2840"/>
                <a:gd name="T27" fmla="*/ 786 h 1091"/>
                <a:gd name="T28" fmla="*/ 2590 w 2840"/>
                <a:gd name="T29" fmla="*/ 854 h 1091"/>
                <a:gd name="T30" fmla="*/ 2460 w 2840"/>
                <a:gd name="T31" fmla="*/ 916 h 1091"/>
                <a:gd name="T32" fmla="*/ 2308 w 2840"/>
                <a:gd name="T33" fmla="*/ 971 h 1091"/>
                <a:gd name="T34" fmla="*/ 2136 w 2840"/>
                <a:gd name="T35" fmla="*/ 1016 h 1091"/>
                <a:gd name="T36" fmla="*/ 1948 w 2840"/>
                <a:gd name="T37" fmla="*/ 1052 h 1091"/>
                <a:gd name="T38" fmla="*/ 1745 w 2840"/>
                <a:gd name="T39" fmla="*/ 1077 h 1091"/>
                <a:gd name="T40" fmla="*/ 1531 w 2840"/>
                <a:gd name="T41" fmla="*/ 1089 h 1091"/>
                <a:gd name="T42" fmla="*/ 1309 w 2840"/>
                <a:gd name="T43" fmla="*/ 1089 h 1091"/>
                <a:gd name="T44" fmla="*/ 1094 w 2840"/>
                <a:gd name="T45" fmla="*/ 1077 h 1091"/>
                <a:gd name="T46" fmla="*/ 892 w 2840"/>
                <a:gd name="T47" fmla="*/ 1052 h 1091"/>
                <a:gd name="T48" fmla="*/ 703 w 2840"/>
                <a:gd name="T49" fmla="*/ 1016 h 1091"/>
                <a:gd name="T50" fmla="*/ 532 w 2840"/>
                <a:gd name="T51" fmla="*/ 971 h 1091"/>
                <a:gd name="T52" fmla="*/ 379 w 2840"/>
                <a:gd name="T53" fmla="*/ 916 h 1091"/>
                <a:gd name="T54" fmla="*/ 250 w 2840"/>
                <a:gd name="T55" fmla="*/ 854 h 1091"/>
                <a:gd name="T56" fmla="*/ 144 w 2840"/>
                <a:gd name="T57" fmla="*/ 786 h 1091"/>
                <a:gd name="T58" fmla="*/ 66 w 2840"/>
                <a:gd name="T59" fmla="*/ 711 h 1091"/>
                <a:gd name="T60" fmla="*/ 17 w 2840"/>
                <a:gd name="T61" fmla="*/ 629 h 1091"/>
                <a:gd name="T62" fmla="*/ 0 w 2840"/>
                <a:gd name="T63" fmla="*/ 545 h 1091"/>
                <a:gd name="T64" fmla="*/ 17 w 2840"/>
                <a:gd name="T65" fmla="*/ 461 h 1091"/>
                <a:gd name="T66" fmla="*/ 66 w 2840"/>
                <a:gd name="T67" fmla="*/ 380 h 1091"/>
                <a:gd name="T68" fmla="*/ 144 w 2840"/>
                <a:gd name="T69" fmla="*/ 305 h 1091"/>
                <a:gd name="T70" fmla="*/ 250 w 2840"/>
                <a:gd name="T71" fmla="*/ 235 h 1091"/>
                <a:gd name="T72" fmla="*/ 379 w 2840"/>
                <a:gd name="T73" fmla="*/ 173 h 1091"/>
                <a:gd name="T74" fmla="*/ 532 w 2840"/>
                <a:gd name="T75" fmla="*/ 119 h 1091"/>
                <a:gd name="T76" fmla="*/ 703 w 2840"/>
                <a:gd name="T77" fmla="*/ 74 h 1091"/>
                <a:gd name="T78" fmla="*/ 892 w 2840"/>
                <a:gd name="T79" fmla="*/ 39 h 1091"/>
                <a:gd name="T80" fmla="*/ 1094 w 2840"/>
                <a:gd name="T81" fmla="*/ 14 h 1091"/>
                <a:gd name="T82" fmla="*/ 1309 w 2840"/>
                <a:gd name="T83" fmla="*/ 1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40" h="1091">
                  <a:moveTo>
                    <a:pt x="1420" y="0"/>
                  </a:moveTo>
                  <a:lnTo>
                    <a:pt x="1531" y="1"/>
                  </a:lnTo>
                  <a:lnTo>
                    <a:pt x="1639" y="6"/>
                  </a:lnTo>
                  <a:lnTo>
                    <a:pt x="1745" y="14"/>
                  </a:lnTo>
                  <a:lnTo>
                    <a:pt x="1849" y="24"/>
                  </a:lnTo>
                  <a:lnTo>
                    <a:pt x="1948" y="39"/>
                  </a:lnTo>
                  <a:lnTo>
                    <a:pt x="2044" y="55"/>
                  </a:lnTo>
                  <a:lnTo>
                    <a:pt x="2136" y="74"/>
                  </a:lnTo>
                  <a:lnTo>
                    <a:pt x="2224" y="96"/>
                  </a:lnTo>
                  <a:lnTo>
                    <a:pt x="2308" y="119"/>
                  </a:lnTo>
                  <a:lnTo>
                    <a:pt x="2386" y="146"/>
                  </a:lnTo>
                  <a:lnTo>
                    <a:pt x="2460" y="173"/>
                  </a:lnTo>
                  <a:lnTo>
                    <a:pt x="2528" y="204"/>
                  </a:lnTo>
                  <a:lnTo>
                    <a:pt x="2590" y="235"/>
                  </a:lnTo>
                  <a:lnTo>
                    <a:pt x="2646" y="270"/>
                  </a:lnTo>
                  <a:lnTo>
                    <a:pt x="2695" y="305"/>
                  </a:lnTo>
                  <a:lnTo>
                    <a:pt x="2738" y="342"/>
                  </a:lnTo>
                  <a:lnTo>
                    <a:pt x="2774" y="380"/>
                  </a:lnTo>
                  <a:lnTo>
                    <a:pt x="2803" y="421"/>
                  </a:lnTo>
                  <a:lnTo>
                    <a:pt x="2823" y="461"/>
                  </a:lnTo>
                  <a:lnTo>
                    <a:pt x="2835" y="502"/>
                  </a:lnTo>
                  <a:lnTo>
                    <a:pt x="2840" y="545"/>
                  </a:lnTo>
                  <a:lnTo>
                    <a:pt x="2835" y="588"/>
                  </a:lnTo>
                  <a:lnTo>
                    <a:pt x="2823" y="629"/>
                  </a:lnTo>
                  <a:lnTo>
                    <a:pt x="2803" y="670"/>
                  </a:lnTo>
                  <a:lnTo>
                    <a:pt x="2774" y="711"/>
                  </a:lnTo>
                  <a:lnTo>
                    <a:pt x="2738" y="748"/>
                  </a:lnTo>
                  <a:lnTo>
                    <a:pt x="2695" y="786"/>
                  </a:lnTo>
                  <a:lnTo>
                    <a:pt x="2646" y="821"/>
                  </a:lnTo>
                  <a:lnTo>
                    <a:pt x="2590" y="854"/>
                  </a:lnTo>
                  <a:lnTo>
                    <a:pt x="2528" y="887"/>
                  </a:lnTo>
                  <a:lnTo>
                    <a:pt x="2460" y="916"/>
                  </a:lnTo>
                  <a:lnTo>
                    <a:pt x="2386" y="945"/>
                  </a:lnTo>
                  <a:lnTo>
                    <a:pt x="2308" y="971"/>
                  </a:lnTo>
                  <a:lnTo>
                    <a:pt x="2224" y="995"/>
                  </a:lnTo>
                  <a:lnTo>
                    <a:pt x="2136" y="1016"/>
                  </a:lnTo>
                  <a:lnTo>
                    <a:pt x="2044" y="1035"/>
                  </a:lnTo>
                  <a:lnTo>
                    <a:pt x="1948" y="1052"/>
                  </a:lnTo>
                  <a:lnTo>
                    <a:pt x="1849" y="1065"/>
                  </a:lnTo>
                  <a:lnTo>
                    <a:pt x="1745" y="1077"/>
                  </a:lnTo>
                  <a:lnTo>
                    <a:pt x="1639" y="1085"/>
                  </a:lnTo>
                  <a:lnTo>
                    <a:pt x="1531" y="1089"/>
                  </a:lnTo>
                  <a:lnTo>
                    <a:pt x="1420" y="1091"/>
                  </a:lnTo>
                  <a:lnTo>
                    <a:pt x="1309" y="1089"/>
                  </a:lnTo>
                  <a:lnTo>
                    <a:pt x="1200" y="1085"/>
                  </a:lnTo>
                  <a:lnTo>
                    <a:pt x="1094" y="1077"/>
                  </a:lnTo>
                  <a:lnTo>
                    <a:pt x="992" y="1065"/>
                  </a:lnTo>
                  <a:lnTo>
                    <a:pt x="892" y="1052"/>
                  </a:lnTo>
                  <a:lnTo>
                    <a:pt x="795" y="1035"/>
                  </a:lnTo>
                  <a:lnTo>
                    <a:pt x="703" y="1016"/>
                  </a:lnTo>
                  <a:lnTo>
                    <a:pt x="615" y="995"/>
                  </a:lnTo>
                  <a:lnTo>
                    <a:pt x="532" y="971"/>
                  </a:lnTo>
                  <a:lnTo>
                    <a:pt x="453" y="945"/>
                  </a:lnTo>
                  <a:lnTo>
                    <a:pt x="379" y="916"/>
                  </a:lnTo>
                  <a:lnTo>
                    <a:pt x="312" y="887"/>
                  </a:lnTo>
                  <a:lnTo>
                    <a:pt x="250" y="854"/>
                  </a:lnTo>
                  <a:lnTo>
                    <a:pt x="194" y="821"/>
                  </a:lnTo>
                  <a:lnTo>
                    <a:pt x="144" y="786"/>
                  </a:lnTo>
                  <a:lnTo>
                    <a:pt x="101" y="748"/>
                  </a:lnTo>
                  <a:lnTo>
                    <a:pt x="66" y="711"/>
                  </a:lnTo>
                  <a:lnTo>
                    <a:pt x="38" y="670"/>
                  </a:lnTo>
                  <a:lnTo>
                    <a:pt x="17" y="629"/>
                  </a:lnTo>
                  <a:lnTo>
                    <a:pt x="4" y="588"/>
                  </a:lnTo>
                  <a:lnTo>
                    <a:pt x="0" y="545"/>
                  </a:lnTo>
                  <a:lnTo>
                    <a:pt x="4" y="502"/>
                  </a:lnTo>
                  <a:lnTo>
                    <a:pt x="17" y="461"/>
                  </a:lnTo>
                  <a:lnTo>
                    <a:pt x="38" y="421"/>
                  </a:lnTo>
                  <a:lnTo>
                    <a:pt x="66" y="380"/>
                  </a:lnTo>
                  <a:lnTo>
                    <a:pt x="101" y="342"/>
                  </a:lnTo>
                  <a:lnTo>
                    <a:pt x="144" y="305"/>
                  </a:lnTo>
                  <a:lnTo>
                    <a:pt x="194" y="270"/>
                  </a:lnTo>
                  <a:lnTo>
                    <a:pt x="250" y="235"/>
                  </a:lnTo>
                  <a:lnTo>
                    <a:pt x="312" y="204"/>
                  </a:lnTo>
                  <a:lnTo>
                    <a:pt x="379" y="173"/>
                  </a:lnTo>
                  <a:lnTo>
                    <a:pt x="453" y="146"/>
                  </a:lnTo>
                  <a:lnTo>
                    <a:pt x="532" y="119"/>
                  </a:lnTo>
                  <a:lnTo>
                    <a:pt x="615" y="96"/>
                  </a:lnTo>
                  <a:lnTo>
                    <a:pt x="703" y="74"/>
                  </a:lnTo>
                  <a:lnTo>
                    <a:pt x="795" y="55"/>
                  </a:lnTo>
                  <a:lnTo>
                    <a:pt x="892" y="39"/>
                  </a:lnTo>
                  <a:lnTo>
                    <a:pt x="992" y="24"/>
                  </a:lnTo>
                  <a:lnTo>
                    <a:pt x="1094" y="14"/>
                  </a:lnTo>
                  <a:lnTo>
                    <a:pt x="1200" y="6"/>
                  </a:lnTo>
                  <a:lnTo>
                    <a:pt x="1309" y="1"/>
                  </a:lnTo>
                  <a:lnTo>
                    <a:pt x="14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3" name="Freeform 450"/>
            <p:cNvSpPr/>
            <p:nvPr/>
          </p:nvSpPr>
          <p:spPr bwMode="auto">
            <a:xfrm>
              <a:off x="4400550" y="2689225"/>
              <a:ext cx="2254250" cy="554038"/>
            </a:xfrm>
            <a:custGeom>
              <a:avLst/>
              <a:gdLst>
                <a:gd name="T0" fmla="*/ 78 w 2840"/>
                <a:gd name="T1" fmla="*/ 4 h 699"/>
                <a:gd name="T2" fmla="*/ 179 w 2840"/>
                <a:gd name="T3" fmla="*/ 70 h 699"/>
                <a:gd name="T4" fmla="*/ 296 w 2840"/>
                <a:gd name="T5" fmla="*/ 127 h 699"/>
                <a:gd name="T6" fmla="*/ 463 w 2840"/>
                <a:gd name="T7" fmla="*/ 190 h 699"/>
                <a:gd name="T8" fmla="*/ 677 w 2840"/>
                <a:gd name="T9" fmla="*/ 247 h 699"/>
                <a:gd name="T10" fmla="*/ 911 w 2840"/>
                <a:gd name="T11" fmla="*/ 290 h 699"/>
                <a:gd name="T12" fmla="*/ 1160 w 2840"/>
                <a:gd name="T13" fmla="*/ 316 h 699"/>
                <a:gd name="T14" fmla="*/ 1420 w 2840"/>
                <a:gd name="T15" fmla="*/ 325 h 699"/>
                <a:gd name="T16" fmla="*/ 1680 w 2840"/>
                <a:gd name="T17" fmla="*/ 316 h 699"/>
                <a:gd name="T18" fmla="*/ 1929 w 2840"/>
                <a:gd name="T19" fmla="*/ 290 h 699"/>
                <a:gd name="T20" fmla="*/ 2163 w 2840"/>
                <a:gd name="T21" fmla="*/ 247 h 699"/>
                <a:gd name="T22" fmla="*/ 2377 w 2840"/>
                <a:gd name="T23" fmla="*/ 190 h 699"/>
                <a:gd name="T24" fmla="*/ 2531 w 2840"/>
                <a:gd name="T25" fmla="*/ 133 h 699"/>
                <a:gd name="T26" fmla="*/ 2628 w 2840"/>
                <a:gd name="T27" fmla="*/ 89 h 699"/>
                <a:gd name="T28" fmla="*/ 2709 w 2840"/>
                <a:gd name="T29" fmla="*/ 41 h 699"/>
                <a:gd name="T30" fmla="*/ 2761 w 2840"/>
                <a:gd name="T31" fmla="*/ 6 h 699"/>
                <a:gd name="T32" fmla="*/ 2779 w 2840"/>
                <a:gd name="T33" fmla="*/ 5 h 699"/>
                <a:gd name="T34" fmla="*/ 2791 w 2840"/>
                <a:gd name="T35" fmla="*/ 12 h 699"/>
                <a:gd name="T36" fmla="*/ 2814 w 2840"/>
                <a:gd name="T37" fmla="*/ 49 h 699"/>
                <a:gd name="T38" fmla="*/ 2836 w 2840"/>
                <a:gd name="T39" fmla="*/ 118 h 699"/>
                <a:gd name="T40" fmla="*/ 2835 w 2840"/>
                <a:gd name="T41" fmla="*/ 195 h 699"/>
                <a:gd name="T42" fmla="*/ 2803 w 2840"/>
                <a:gd name="T43" fmla="*/ 278 h 699"/>
                <a:gd name="T44" fmla="*/ 2738 w 2840"/>
                <a:gd name="T45" fmla="*/ 356 h 699"/>
                <a:gd name="T46" fmla="*/ 2646 w 2840"/>
                <a:gd name="T47" fmla="*/ 428 h 699"/>
                <a:gd name="T48" fmla="*/ 2528 w 2840"/>
                <a:gd name="T49" fmla="*/ 494 h 699"/>
                <a:gd name="T50" fmla="*/ 2386 w 2840"/>
                <a:gd name="T51" fmla="*/ 553 h 699"/>
                <a:gd name="T52" fmla="*/ 2224 w 2840"/>
                <a:gd name="T53" fmla="*/ 602 h 699"/>
                <a:gd name="T54" fmla="*/ 2044 w 2840"/>
                <a:gd name="T55" fmla="*/ 643 h 699"/>
                <a:gd name="T56" fmla="*/ 1849 w 2840"/>
                <a:gd name="T57" fmla="*/ 673 h 699"/>
                <a:gd name="T58" fmla="*/ 1639 w 2840"/>
                <a:gd name="T59" fmla="*/ 692 h 699"/>
                <a:gd name="T60" fmla="*/ 1420 w 2840"/>
                <a:gd name="T61" fmla="*/ 699 h 699"/>
                <a:gd name="T62" fmla="*/ 1200 w 2840"/>
                <a:gd name="T63" fmla="*/ 692 h 699"/>
                <a:gd name="T64" fmla="*/ 992 w 2840"/>
                <a:gd name="T65" fmla="*/ 673 h 699"/>
                <a:gd name="T66" fmla="*/ 795 w 2840"/>
                <a:gd name="T67" fmla="*/ 643 h 699"/>
                <a:gd name="T68" fmla="*/ 615 w 2840"/>
                <a:gd name="T69" fmla="*/ 602 h 699"/>
                <a:gd name="T70" fmla="*/ 453 w 2840"/>
                <a:gd name="T71" fmla="*/ 553 h 699"/>
                <a:gd name="T72" fmla="*/ 312 w 2840"/>
                <a:gd name="T73" fmla="*/ 494 h 699"/>
                <a:gd name="T74" fmla="*/ 194 w 2840"/>
                <a:gd name="T75" fmla="*/ 428 h 699"/>
                <a:gd name="T76" fmla="*/ 101 w 2840"/>
                <a:gd name="T77" fmla="*/ 356 h 699"/>
                <a:gd name="T78" fmla="*/ 38 w 2840"/>
                <a:gd name="T79" fmla="*/ 278 h 699"/>
                <a:gd name="T80" fmla="*/ 4 w 2840"/>
                <a:gd name="T81" fmla="*/ 195 h 699"/>
                <a:gd name="T82" fmla="*/ 3 w 2840"/>
                <a:gd name="T83" fmla="*/ 118 h 699"/>
                <a:gd name="T84" fmla="*/ 25 w 2840"/>
                <a:gd name="T85" fmla="*/ 50 h 699"/>
                <a:gd name="T86" fmla="*/ 48 w 2840"/>
                <a:gd name="T87" fmla="*/ 12 h 699"/>
                <a:gd name="T88" fmla="*/ 61 w 2840"/>
                <a:gd name="T89" fmla="*/ 1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40" h="699">
                  <a:moveTo>
                    <a:pt x="69" y="0"/>
                  </a:moveTo>
                  <a:lnTo>
                    <a:pt x="78" y="4"/>
                  </a:lnTo>
                  <a:lnTo>
                    <a:pt x="127" y="39"/>
                  </a:lnTo>
                  <a:lnTo>
                    <a:pt x="179" y="70"/>
                  </a:lnTo>
                  <a:lnTo>
                    <a:pt x="234" y="100"/>
                  </a:lnTo>
                  <a:lnTo>
                    <a:pt x="296" y="127"/>
                  </a:lnTo>
                  <a:lnTo>
                    <a:pt x="365" y="155"/>
                  </a:lnTo>
                  <a:lnTo>
                    <a:pt x="463" y="190"/>
                  </a:lnTo>
                  <a:lnTo>
                    <a:pt x="567" y="220"/>
                  </a:lnTo>
                  <a:lnTo>
                    <a:pt x="677" y="247"/>
                  </a:lnTo>
                  <a:lnTo>
                    <a:pt x="792" y="270"/>
                  </a:lnTo>
                  <a:lnTo>
                    <a:pt x="911" y="290"/>
                  </a:lnTo>
                  <a:lnTo>
                    <a:pt x="1033" y="304"/>
                  </a:lnTo>
                  <a:lnTo>
                    <a:pt x="1160" y="316"/>
                  </a:lnTo>
                  <a:lnTo>
                    <a:pt x="1289" y="322"/>
                  </a:lnTo>
                  <a:lnTo>
                    <a:pt x="1420" y="325"/>
                  </a:lnTo>
                  <a:lnTo>
                    <a:pt x="1551" y="322"/>
                  </a:lnTo>
                  <a:lnTo>
                    <a:pt x="1680" y="316"/>
                  </a:lnTo>
                  <a:lnTo>
                    <a:pt x="1806" y="304"/>
                  </a:lnTo>
                  <a:lnTo>
                    <a:pt x="1929" y="290"/>
                  </a:lnTo>
                  <a:lnTo>
                    <a:pt x="2048" y="270"/>
                  </a:lnTo>
                  <a:lnTo>
                    <a:pt x="2163" y="247"/>
                  </a:lnTo>
                  <a:lnTo>
                    <a:pt x="2272" y="220"/>
                  </a:lnTo>
                  <a:lnTo>
                    <a:pt x="2377" y="190"/>
                  </a:lnTo>
                  <a:lnTo>
                    <a:pt x="2474" y="155"/>
                  </a:lnTo>
                  <a:lnTo>
                    <a:pt x="2531" y="133"/>
                  </a:lnTo>
                  <a:lnTo>
                    <a:pt x="2581" y="111"/>
                  </a:lnTo>
                  <a:lnTo>
                    <a:pt x="2628" y="89"/>
                  </a:lnTo>
                  <a:lnTo>
                    <a:pt x="2669" y="66"/>
                  </a:lnTo>
                  <a:lnTo>
                    <a:pt x="2709" y="41"/>
                  </a:lnTo>
                  <a:lnTo>
                    <a:pt x="2748" y="13"/>
                  </a:lnTo>
                  <a:lnTo>
                    <a:pt x="2761" y="6"/>
                  </a:lnTo>
                  <a:lnTo>
                    <a:pt x="2770" y="4"/>
                  </a:lnTo>
                  <a:lnTo>
                    <a:pt x="2779" y="5"/>
                  </a:lnTo>
                  <a:lnTo>
                    <a:pt x="2786" y="8"/>
                  </a:lnTo>
                  <a:lnTo>
                    <a:pt x="2791" y="12"/>
                  </a:lnTo>
                  <a:lnTo>
                    <a:pt x="2795" y="17"/>
                  </a:lnTo>
                  <a:lnTo>
                    <a:pt x="2814" y="49"/>
                  </a:lnTo>
                  <a:lnTo>
                    <a:pt x="2829" y="83"/>
                  </a:lnTo>
                  <a:lnTo>
                    <a:pt x="2836" y="118"/>
                  </a:lnTo>
                  <a:lnTo>
                    <a:pt x="2840" y="153"/>
                  </a:lnTo>
                  <a:lnTo>
                    <a:pt x="2835" y="195"/>
                  </a:lnTo>
                  <a:lnTo>
                    <a:pt x="2823" y="237"/>
                  </a:lnTo>
                  <a:lnTo>
                    <a:pt x="2803" y="278"/>
                  </a:lnTo>
                  <a:lnTo>
                    <a:pt x="2774" y="317"/>
                  </a:lnTo>
                  <a:lnTo>
                    <a:pt x="2738" y="356"/>
                  </a:lnTo>
                  <a:lnTo>
                    <a:pt x="2695" y="393"/>
                  </a:lnTo>
                  <a:lnTo>
                    <a:pt x="2646" y="428"/>
                  </a:lnTo>
                  <a:lnTo>
                    <a:pt x="2590" y="462"/>
                  </a:lnTo>
                  <a:lnTo>
                    <a:pt x="2528" y="494"/>
                  </a:lnTo>
                  <a:lnTo>
                    <a:pt x="2460" y="524"/>
                  </a:lnTo>
                  <a:lnTo>
                    <a:pt x="2386" y="553"/>
                  </a:lnTo>
                  <a:lnTo>
                    <a:pt x="2308" y="579"/>
                  </a:lnTo>
                  <a:lnTo>
                    <a:pt x="2224" y="602"/>
                  </a:lnTo>
                  <a:lnTo>
                    <a:pt x="2136" y="624"/>
                  </a:lnTo>
                  <a:lnTo>
                    <a:pt x="2044" y="643"/>
                  </a:lnTo>
                  <a:lnTo>
                    <a:pt x="1948" y="659"/>
                  </a:lnTo>
                  <a:lnTo>
                    <a:pt x="1849" y="673"/>
                  </a:lnTo>
                  <a:lnTo>
                    <a:pt x="1745" y="683"/>
                  </a:lnTo>
                  <a:lnTo>
                    <a:pt x="1639" y="692"/>
                  </a:lnTo>
                  <a:lnTo>
                    <a:pt x="1531" y="696"/>
                  </a:lnTo>
                  <a:lnTo>
                    <a:pt x="1420" y="699"/>
                  </a:lnTo>
                  <a:lnTo>
                    <a:pt x="1309" y="696"/>
                  </a:lnTo>
                  <a:lnTo>
                    <a:pt x="1200" y="692"/>
                  </a:lnTo>
                  <a:lnTo>
                    <a:pt x="1094" y="683"/>
                  </a:lnTo>
                  <a:lnTo>
                    <a:pt x="992" y="673"/>
                  </a:lnTo>
                  <a:lnTo>
                    <a:pt x="892" y="659"/>
                  </a:lnTo>
                  <a:lnTo>
                    <a:pt x="795" y="643"/>
                  </a:lnTo>
                  <a:lnTo>
                    <a:pt x="703" y="624"/>
                  </a:lnTo>
                  <a:lnTo>
                    <a:pt x="615" y="602"/>
                  </a:lnTo>
                  <a:lnTo>
                    <a:pt x="532" y="579"/>
                  </a:lnTo>
                  <a:lnTo>
                    <a:pt x="453" y="553"/>
                  </a:lnTo>
                  <a:lnTo>
                    <a:pt x="379" y="524"/>
                  </a:lnTo>
                  <a:lnTo>
                    <a:pt x="312" y="494"/>
                  </a:lnTo>
                  <a:lnTo>
                    <a:pt x="250" y="462"/>
                  </a:lnTo>
                  <a:lnTo>
                    <a:pt x="194" y="428"/>
                  </a:lnTo>
                  <a:lnTo>
                    <a:pt x="144" y="393"/>
                  </a:lnTo>
                  <a:lnTo>
                    <a:pt x="101" y="356"/>
                  </a:lnTo>
                  <a:lnTo>
                    <a:pt x="66" y="317"/>
                  </a:lnTo>
                  <a:lnTo>
                    <a:pt x="38" y="278"/>
                  </a:lnTo>
                  <a:lnTo>
                    <a:pt x="17" y="237"/>
                  </a:lnTo>
                  <a:lnTo>
                    <a:pt x="4" y="195"/>
                  </a:lnTo>
                  <a:lnTo>
                    <a:pt x="0" y="153"/>
                  </a:lnTo>
                  <a:lnTo>
                    <a:pt x="3" y="118"/>
                  </a:lnTo>
                  <a:lnTo>
                    <a:pt x="12" y="84"/>
                  </a:lnTo>
                  <a:lnTo>
                    <a:pt x="25" y="50"/>
                  </a:lnTo>
                  <a:lnTo>
                    <a:pt x="44" y="17"/>
                  </a:lnTo>
                  <a:lnTo>
                    <a:pt x="48" y="12"/>
                  </a:lnTo>
                  <a:lnTo>
                    <a:pt x="54" y="5"/>
                  </a:lnTo>
                  <a:lnTo>
                    <a:pt x="61" y="1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4" name="Freeform 451"/>
            <p:cNvSpPr/>
            <p:nvPr/>
          </p:nvSpPr>
          <p:spPr bwMode="auto">
            <a:xfrm>
              <a:off x="4400550" y="3983038"/>
              <a:ext cx="1557338" cy="546100"/>
            </a:xfrm>
            <a:custGeom>
              <a:avLst/>
              <a:gdLst>
                <a:gd name="T0" fmla="*/ 95 w 1963"/>
                <a:gd name="T1" fmla="*/ 5 h 687"/>
                <a:gd name="T2" fmla="*/ 162 w 1963"/>
                <a:gd name="T3" fmla="*/ 50 h 687"/>
                <a:gd name="T4" fmla="*/ 233 w 1963"/>
                <a:gd name="T5" fmla="*/ 89 h 687"/>
                <a:gd name="T6" fmla="*/ 316 w 1963"/>
                <a:gd name="T7" fmla="*/ 125 h 687"/>
                <a:gd name="T8" fmla="*/ 463 w 1963"/>
                <a:gd name="T9" fmla="*/ 178 h 687"/>
                <a:gd name="T10" fmla="*/ 677 w 1963"/>
                <a:gd name="T11" fmla="*/ 237 h 687"/>
                <a:gd name="T12" fmla="*/ 911 w 1963"/>
                <a:gd name="T13" fmla="*/ 279 h 687"/>
                <a:gd name="T14" fmla="*/ 1160 w 1963"/>
                <a:gd name="T15" fmla="*/ 304 h 687"/>
                <a:gd name="T16" fmla="*/ 1420 w 1963"/>
                <a:gd name="T17" fmla="*/ 313 h 687"/>
                <a:gd name="T18" fmla="*/ 1617 w 1963"/>
                <a:gd name="T19" fmla="*/ 309 h 687"/>
                <a:gd name="T20" fmla="*/ 1808 w 1963"/>
                <a:gd name="T21" fmla="*/ 296 h 687"/>
                <a:gd name="T22" fmla="*/ 1816 w 1963"/>
                <a:gd name="T23" fmla="*/ 296 h 687"/>
                <a:gd name="T24" fmla="*/ 1821 w 1963"/>
                <a:gd name="T25" fmla="*/ 300 h 687"/>
                <a:gd name="T26" fmla="*/ 1823 w 1963"/>
                <a:gd name="T27" fmla="*/ 305 h 687"/>
                <a:gd name="T28" fmla="*/ 1824 w 1963"/>
                <a:gd name="T29" fmla="*/ 309 h 687"/>
                <a:gd name="T30" fmla="*/ 1854 w 1963"/>
                <a:gd name="T31" fmla="*/ 426 h 687"/>
                <a:gd name="T32" fmla="*/ 1903 w 1963"/>
                <a:gd name="T33" fmla="*/ 538 h 687"/>
                <a:gd name="T34" fmla="*/ 1959 w 1963"/>
                <a:gd name="T35" fmla="*/ 637 h 687"/>
                <a:gd name="T36" fmla="*/ 1963 w 1963"/>
                <a:gd name="T37" fmla="*/ 647 h 687"/>
                <a:gd name="T38" fmla="*/ 1952 w 1963"/>
                <a:gd name="T39" fmla="*/ 657 h 687"/>
                <a:gd name="T40" fmla="*/ 1811 w 1963"/>
                <a:gd name="T41" fmla="*/ 673 h 687"/>
                <a:gd name="T42" fmla="*/ 1653 w 1963"/>
                <a:gd name="T43" fmla="*/ 682 h 687"/>
                <a:gd name="T44" fmla="*/ 1495 w 1963"/>
                <a:gd name="T45" fmla="*/ 687 h 687"/>
                <a:gd name="T46" fmla="*/ 1309 w 1963"/>
                <a:gd name="T47" fmla="*/ 686 h 687"/>
                <a:gd name="T48" fmla="*/ 1094 w 1963"/>
                <a:gd name="T49" fmla="*/ 673 h 687"/>
                <a:gd name="T50" fmla="*/ 892 w 1963"/>
                <a:gd name="T51" fmla="*/ 648 h 687"/>
                <a:gd name="T52" fmla="*/ 703 w 1963"/>
                <a:gd name="T53" fmla="*/ 613 h 687"/>
                <a:gd name="T54" fmla="*/ 532 w 1963"/>
                <a:gd name="T55" fmla="*/ 568 h 687"/>
                <a:gd name="T56" fmla="*/ 379 w 1963"/>
                <a:gd name="T57" fmla="*/ 514 h 687"/>
                <a:gd name="T58" fmla="*/ 250 w 1963"/>
                <a:gd name="T59" fmla="*/ 452 h 687"/>
                <a:gd name="T60" fmla="*/ 144 w 1963"/>
                <a:gd name="T61" fmla="*/ 382 h 687"/>
                <a:gd name="T62" fmla="*/ 66 w 1963"/>
                <a:gd name="T63" fmla="*/ 307 h 687"/>
                <a:gd name="T64" fmla="*/ 17 w 1963"/>
                <a:gd name="T65" fmla="*/ 226 h 687"/>
                <a:gd name="T66" fmla="*/ 0 w 1963"/>
                <a:gd name="T67" fmla="*/ 142 h 687"/>
                <a:gd name="T68" fmla="*/ 16 w 1963"/>
                <a:gd name="T69" fmla="*/ 59 h 687"/>
                <a:gd name="T70" fmla="*/ 43 w 1963"/>
                <a:gd name="T71" fmla="*/ 11 h 687"/>
                <a:gd name="T72" fmla="*/ 66 w 1963"/>
                <a:gd name="T73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63" h="687">
                  <a:moveTo>
                    <a:pt x="80" y="0"/>
                  </a:moveTo>
                  <a:lnTo>
                    <a:pt x="95" y="5"/>
                  </a:lnTo>
                  <a:lnTo>
                    <a:pt x="128" y="30"/>
                  </a:lnTo>
                  <a:lnTo>
                    <a:pt x="162" y="50"/>
                  </a:lnTo>
                  <a:lnTo>
                    <a:pt x="197" y="71"/>
                  </a:lnTo>
                  <a:lnTo>
                    <a:pt x="233" y="89"/>
                  </a:lnTo>
                  <a:lnTo>
                    <a:pt x="273" y="107"/>
                  </a:lnTo>
                  <a:lnTo>
                    <a:pt x="316" y="125"/>
                  </a:lnTo>
                  <a:lnTo>
                    <a:pt x="365" y="145"/>
                  </a:lnTo>
                  <a:lnTo>
                    <a:pt x="463" y="178"/>
                  </a:lnTo>
                  <a:lnTo>
                    <a:pt x="567" y="210"/>
                  </a:lnTo>
                  <a:lnTo>
                    <a:pt x="677" y="237"/>
                  </a:lnTo>
                  <a:lnTo>
                    <a:pt x="792" y="260"/>
                  </a:lnTo>
                  <a:lnTo>
                    <a:pt x="911" y="279"/>
                  </a:lnTo>
                  <a:lnTo>
                    <a:pt x="1033" y="294"/>
                  </a:lnTo>
                  <a:lnTo>
                    <a:pt x="1160" y="304"/>
                  </a:lnTo>
                  <a:lnTo>
                    <a:pt x="1289" y="312"/>
                  </a:lnTo>
                  <a:lnTo>
                    <a:pt x="1420" y="313"/>
                  </a:lnTo>
                  <a:lnTo>
                    <a:pt x="1517" y="312"/>
                  </a:lnTo>
                  <a:lnTo>
                    <a:pt x="1617" y="309"/>
                  </a:lnTo>
                  <a:lnTo>
                    <a:pt x="1714" y="304"/>
                  </a:lnTo>
                  <a:lnTo>
                    <a:pt x="1808" y="296"/>
                  </a:lnTo>
                  <a:lnTo>
                    <a:pt x="1812" y="296"/>
                  </a:lnTo>
                  <a:lnTo>
                    <a:pt x="1816" y="296"/>
                  </a:lnTo>
                  <a:lnTo>
                    <a:pt x="1819" y="299"/>
                  </a:lnTo>
                  <a:lnTo>
                    <a:pt x="1821" y="300"/>
                  </a:lnTo>
                  <a:lnTo>
                    <a:pt x="1823" y="303"/>
                  </a:lnTo>
                  <a:lnTo>
                    <a:pt x="1823" y="305"/>
                  </a:lnTo>
                  <a:lnTo>
                    <a:pt x="1824" y="308"/>
                  </a:lnTo>
                  <a:lnTo>
                    <a:pt x="1824" y="309"/>
                  </a:lnTo>
                  <a:lnTo>
                    <a:pt x="1836" y="367"/>
                  </a:lnTo>
                  <a:lnTo>
                    <a:pt x="1854" y="426"/>
                  </a:lnTo>
                  <a:lnTo>
                    <a:pt x="1877" y="484"/>
                  </a:lnTo>
                  <a:lnTo>
                    <a:pt x="1903" y="538"/>
                  </a:lnTo>
                  <a:lnTo>
                    <a:pt x="1930" y="590"/>
                  </a:lnTo>
                  <a:lnTo>
                    <a:pt x="1959" y="637"/>
                  </a:lnTo>
                  <a:lnTo>
                    <a:pt x="1961" y="642"/>
                  </a:lnTo>
                  <a:lnTo>
                    <a:pt x="1963" y="647"/>
                  </a:lnTo>
                  <a:lnTo>
                    <a:pt x="1960" y="654"/>
                  </a:lnTo>
                  <a:lnTo>
                    <a:pt x="1952" y="657"/>
                  </a:lnTo>
                  <a:lnTo>
                    <a:pt x="1885" y="665"/>
                  </a:lnTo>
                  <a:lnTo>
                    <a:pt x="1811" y="673"/>
                  </a:lnTo>
                  <a:lnTo>
                    <a:pt x="1733" y="678"/>
                  </a:lnTo>
                  <a:lnTo>
                    <a:pt x="1653" y="682"/>
                  </a:lnTo>
                  <a:lnTo>
                    <a:pt x="1573" y="686"/>
                  </a:lnTo>
                  <a:lnTo>
                    <a:pt x="1495" y="687"/>
                  </a:lnTo>
                  <a:lnTo>
                    <a:pt x="1420" y="687"/>
                  </a:lnTo>
                  <a:lnTo>
                    <a:pt x="1309" y="686"/>
                  </a:lnTo>
                  <a:lnTo>
                    <a:pt x="1200" y="681"/>
                  </a:lnTo>
                  <a:lnTo>
                    <a:pt x="1094" y="673"/>
                  </a:lnTo>
                  <a:lnTo>
                    <a:pt x="992" y="663"/>
                  </a:lnTo>
                  <a:lnTo>
                    <a:pt x="892" y="648"/>
                  </a:lnTo>
                  <a:lnTo>
                    <a:pt x="795" y="633"/>
                  </a:lnTo>
                  <a:lnTo>
                    <a:pt x="703" y="613"/>
                  </a:lnTo>
                  <a:lnTo>
                    <a:pt x="615" y="591"/>
                  </a:lnTo>
                  <a:lnTo>
                    <a:pt x="532" y="568"/>
                  </a:lnTo>
                  <a:lnTo>
                    <a:pt x="453" y="542"/>
                  </a:lnTo>
                  <a:lnTo>
                    <a:pt x="379" y="514"/>
                  </a:lnTo>
                  <a:lnTo>
                    <a:pt x="312" y="484"/>
                  </a:lnTo>
                  <a:lnTo>
                    <a:pt x="250" y="452"/>
                  </a:lnTo>
                  <a:lnTo>
                    <a:pt x="194" y="418"/>
                  </a:lnTo>
                  <a:lnTo>
                    <a:pt x="144" y="382"/>
                  </a:lnTo>
                  <a:lnTo>
                    <a:pt x="101" y="345"/>
                  </a:lnTo>
                  <a:lnTo>
                    <a:pt x="66" y="307"/>
                  </a:lnTo>
                  <a:lnTo>
                    <a:pt x="38" y="268"/>
                  </a:lnTo>
                  <a:lnTo>
                    <a:pt x="17" y="226"/>
                  </a:lnTo>
                  <a:lnTo>
                    <a:pt x="4" y="185"/>
                  </a:lnTo>
                  <a:lnTo>
                    <a:pt x="0" y="142"/>
                  </a:lnTo>
                  <a:lnTo>
                    <a:pt x="4" y="101"/>
                  </a:lnTo>
                  <a:lnTo>
                    <a:pt x="16" y="59"/>
                  </a:lnTo>
                  <a:lnTo>
                    <a:pt x="36" y="19"/>
                  </a:lnTo>
                  <a:lnTo>
                    <a:pt x="43" y="11"/>
                  </a:lnTo>
                  <a:lnTo>
                    <a:pt x="53" y="5"/>
                  </a:lnTo>
                  <a:lnTo>
                    <a:pt x="66" y="0"/>
                  </a:lnTo>
                  <a:lnTo>
                    <a:pt x="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5" name="Freeform 452"/>
            <p:cNvSpPr/>
            <p:nvPr/>
          </p:nvSpPr>
          <p:spPr bwMode="auto">
            <a:xfrm>
              <a:off x="4400550" y="3551238"/>
              <a:ext cx="1455738" cy="549275"/>
            </a:xfrm>
            <a:custGeom>
              <a:avLst/>
              <a:gdLst>
                <a:gd name="T0" fmla="*/ 84 w 1833"/>
                <a:gd name="T1" fmla="*/ 3 h 691"/>
                <a:gd name="T2" fmla="*/ 132 w 1833"/>
                <a:gd name="T3" fmla="*/ 36 h 691"/>
                <a:gd name="T4" fmla="*/ 198 w 1833"/>
                <a:gd name="T5" fmla="*/ 76 h 691"/>
                <a:gd name="T6" fmla="*/ 273 w 1833"/>
                <a:gd name="T7" fmla="*/ 111 h 691"/>
                <a:gd name="T8" fmla="*/ 365 w 1833"/>
                <a:gd name="T9" fmla="*/ 149 h 691"/>
                <a:gd name="T10" fmla="*/ 567 w 1833"/>
                <a:gd name="T11" fmla="*/ 214 h 691"/>
                <a:gd name="T12" fmla="*/ 792 w 1833"/>
                <a:gd name="T13" fmla="*/ 264 h 691"/>
                <a:gd name="T14" fmla="*/ 1033 w 1833"/>
                <a:gd name="T15" fmla="*/ 298 h 691"/>
                <a:gd name="T16" fmla="*/ 1289 w 1833"/>
                <a:gd name="T17" fmla="*/ 316 h 691"/>
                <a:gd name="T18" fmla="*/ 1503 w 1833"/>
                <a:gd name="T19" fmla="*/ 317 h 691"/>
                <a:gd name="T20" fmla="*/ 1660 w 1833"/>
                <a:gd name="T21" fmla="*/ 311 h 691"/>
                <a:gd name="T22" fmla="*/ 1815 w 1833"/>
                <a:gd name="T23" fmla="*/ 297 h 691"/>
                <a:gd name="T24" fmla="*/ 1832 w 1833"/>
                <a:gd name="T25" fmla="*/ 302 h 691"/>
                <a:gd name="T26" fmla="*/ 1833 w 1833"/>
                <a:gd name="T27" fmla="*/ 316 h 691"/>
                <a:gd name="T28" fmla="*/ 1829 w 1833"/>
                <a:gd name="T29" fmla="*/ 330 h 691"/>
                <a:gd name="T30" fmla="*/ 1797 w 1833"/>
                <a:gd name="T31" fmla="*/ 488 h 691"/>
                <a:gd name="T32" fmla="*/ 1785 w 1833"/>
                <a:gd name="T33" fmla="*/ 653 h 691"/>
                <a:gd name="T34" fmla="*/ 1784 w 1833"/>
                <a:gd name="T35" fmla="*/ 663 h 691"/>
                <a:gd name="T36" fmla="*/ 1774 w 1833"/>
                <a:gd name="T37" fmla="*/ 673 h 691"/>
                <a:gd name="T38" fmla="*/ 1727 w 1833"/>
                <a:gd name="T39" fmla="*/ 680 h 691"/>
                <a:gd name="T40" fmla="*/ 1647 w 1833"/>
                <a:gd name="T41" fmla="*/ 686 h 691"/>
                <a:gd name="T42" fmla="*/ 1546 w 1833"/>
                <a:gd name="T43" fmla="*/ 690 h 691"/>
                <a:gd name="T44" fmla="*/ 1420 w 1833"/>
                <a:gd name="T45" fmla="*/ 691 h 691"/>
                <a:gd name="T46" fmla="*/ 1200 w 1833"/>
                <a:gd name="T47" fmla="*/ 685 h 691"/>
                <a:gd name="T48" fmla="*/ 992 w 1833"/>
                <a:gd name="T49" fmla="*/ 667 h 691"/>
                <a:gd name="T50" fmla="*/ 795 w 1833"/>
                <a:gd name="T51" fmla="*/ 637 h 691"/>
                <a:gd name="T52" fmla="*/ 615 w 1833"/>
                <a:gd name="T53" fmla="*/ 596 h 691"/>
                <a:gd name="T54" fmla="*/ 453 w 1833"/>
                <a:gd name="T55" fmla="*/ 546 h 691"/>
                <a:gd name="T56" fmla="*/ 312 w 1833"/>
                <a:gd name="T57" fmla="*/ 488 h 691"/>
                <a:gd name="T58" fmla="*/ 194 w 1833"/>
                <a:gd name="T59" fmla="*/ 422 h 691"/>
                <a:gd name="T60" fmla="*/ 101 w 1833"/>
                <a:gd name="T61" fmla="*/ 350 h 691"/>
                <a:gd name="T62" fmla="*/ 38 w 1833"/>
                <a:gd name="T63" fmla="*/ 272 h 691"/>
                <a:gd name="T64" fmla="*/ 4 w 1833"/>
                <a:gd name="T65" fmla="*/ 189 h 691"/>
                <a:gd name="T66" fmla="*/ 4 w 1833"/>
                <a:gd name="T67" fmla="*/ 105 h 691"/>
                <a:gd name="T68" fmla="*/ 36 w 1833"/>
                <a:gd name="T69" fmla="*/ 25 h 691"/>
                <a:gd name="T70" fmla="*/ 45 w 1833"/>
                <a:gd name="T71" fmla="*/ 12 h 691"/>
                <a:gd name="T72" fmla="*/ 61 w 1833"/>
                <a:gd name="T73" fmla="*/ 1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3" h="691">
                  <a:moveTo>
                    <a:pt x="71" y="0"/>
                  </a:moveTo>
                  <a:lnTo>
                    <a:pt x="84" y="3"/>
                  </a:lnTo>
                  <a:lnTo>
                    <a:pt x="98" y="12"/>
                  </a:lnTo>
                  <a:lnTo>
                    <a:pt x="132" y="36"/>
                  </a:lnTo>
                  <a:lnTo>
                    <a:pt x="164" y="57"/>
                  </a:lnTo>
                  <a:lnTo>
                    <a:pt x="198" y="76"/>
                  </a:lnTo>
                  <a:lnTo>
                    <a:pt x="234" y="95"/>
                  </a:lnTo>
                  <a:lnTo>
                    <a:pt x="273" y="111"/>
                  </a:lnTo>
                  <a:lnTo>
                    <a:pt x="317" y="130"/>
                  </a:lnTo>
                  <a:lnTo>
                    <a:pt x="365" y="149"/>
                  </a:lnTo>
                  <a:lnTo>
                    <a:pt x="463" y="183"/>
                  </a:lnTo>
                  <a:lnTo>
                    <a:pt x="567" y="214"/>
                  </a:lnTo>
                  <a:lnTo>
                    <a:pt x="677" y="241"/>
                  </a:lnTo>
                  <a:lnTo>
                    <a:pt x="792" y="264"/>
                  </a:lnTo>
                  <a:lnTo>
                    <a:pt x="911" y="284"/>
                  </a:lnTo>
                  <a:lnTo>
                    <a:pt x="1033" y="298"/>
                  </a:lnTo>
                  <a:lnTo>
                    <a:pt x="1160" y="309"/>
                  </a:lnTo>
                  <a:lnTo>
                    <a:pt x="1289" y="316"/>
                  </a:lnTo>
                  <a:lnTo>
                    <a:pt x="1420" y="317"/>
                  </a:lnTo>
                  <a:lnTo>
                    <a:pt x="1503" y="317"/>
                  </a:lnTo>
                  <a:lnTo>
                    <a:pt x="1582" y="315"/>
                  </a:lnTo>
                  <a:lnTo>
                    <a:pt x="1660" y="311"/>
                  </a:lnTo>
                  <a:lnTo>
                    <a:pt x="1736" y="306"/>
                  </a:lnTo>
                  <a:lnTo>
                    <a:pt x="1815" y="297"/>
                  </a:lnTo>
                  <a:lnTo>
                    <a:pt x="1825" y="298"/>
                  </a:lnTo>
                  <a:lnTo>
                    <a:pt x="1832" y="302"/>
                  </a:lnTo>
                  <a:lnTo>
                    <a:pt x="1833" y="308"/>
                  </a:lnTo>
                  <a:lnTo>
                    <a:pt x="1833" y="316"/>
                  </a:lnTo>
                  <a:lnTo>
                    <a:pt x="1830" y="324"/>
                  </a:lnTo>
                  <a:lnTo>
                    <a:pt x="1829" y="330"/>
                  </a:lnTo>
                  <a:lnTo>
                    <a:pt x="1810" y="408"/>
                  </a:lnTo>
                  <a:lnTo>
                    <a:pt x="1797" y="488"/>
                  </a:lnTo>
                  <a:lnTo>
                    <a:pt x="1789" y="570"/>
                  </a:lnTo>
                  <a:lnTo>
                    <a:pt x="1785" y="653"/>
                  </a:lnTo>
                  <a:lnTo>
                    <a:pt x="1785" y="656"/>
                  </a:lnTo>
                  <a:lnTo>
                    <a:pt x="1784" y="663"/>
                  </a:lnTo>
                  <a:lnTo>
                    <a:pt x="1780" y="668"/>
                  </a:lnTo>
                  <a:lnTo>
                    <a:pt x="1774" y="673"/>
                  </a:lnTo>
                  <a:lnTo>
                    <a:pt x="1763" y="676"/>
                  </a:lnTo>
                  <a:lnTo>
                    <a:pt x="1727" y="680"/>
                  </a:lnTo>
                  <a:lnTo>
                    <a:pt x="1688" y="682"/>
                  </a:lnTo>
                  <a:lnTo>
                    <a:pt x="1647" y="686"/>
                  </a:lnTo>
                  <a:lnTo>
                    <a:pt x="1599" y="689"/>
                  </a:lnTo>
                  <a:lnTo>
                    <a:pt x="1546" y="690"/>
                  </a:lnTo>
                  <a:lnTo>
                    <a:pt x="1486" y="691"/>
                  </a:lnTo>
                  <a:lnTo>
                    <a:pt x="1420" y="691"/>
                  </a:lnTo>
                  <a:lnTo>
                    <a:pt x="1309" y="690"/>
                  </a:lnTo>
                  <a:lnTo>
                    <a:pt x="1200" y="685"/>
                  </a:lnTo>
                  <a:lnTo>
                    <a:pt x="1094" y="677"/>
                  </a:lnTo>
                  <a:lnTo>
                    <a:pt x="992" y="667"/>
                  </a:lnTo>
                  <a:lnTo>
                    <a:pt x="892" y="653"/>
                  </a:lnTo>
                  <a:lnTo>
                    <a:pt x="795" y="637"/>
                  </a:lnTo>
                  <a:lnTo>
                    <a:pt x="703" y="618"/>
                  </a:lnTo>
                  <a:lnTo>
                    <a:pt x="615" y="596"/>
                  </a:lnTo>
                  <a:lnTo>
                    <a:pt x="532" y="572"/>
                  </a:lnTo>
                  <a:lnTo>
                    <a:pt x="453" y="546"/>
                  </a:lnTo>
                  <a:lnTo>
                    <a:pt x="379" y="518"/>
                  </a:lnTo>
                  <a:lnTo>
                    <a:pt x="312" y="488"/>
                  </a:lnTo>
                  <a:lnTo>
                    <a:pt x="250" y="456"/>
                  </a:lnTo>
                  <a:lnTo>
                    <a:pt x="194" y="422"/>
                  </a:lnTo>
                  <a:lnTo>
                    <a:pt x="144" y="386"/>
                  </a:lnTo>
                  <a:lnTo>
                    <a:pt x="101" y="350"/>
                  </a:lnTo>
                  <a:lnTo>
                    <a:pt x="66" y="311"/>
                  </a:lnTo>
                  <a:lnTo>
                    <a:pt x="38" y="272"/>
                  </a:lnTo>
                  <a:lnTo>
                    <a:pt x="17" y="230"/>
                  </a:lnTo>
                  <a:lnTo>
                    <a:pt x="4" y="189"/>
                  </a:lnTo>
                  <a:lnTo>
                    <a:pt x="0" y="146"/>
                  </a:lnTo>
                  <a:lnTo>
                    <a:pt x="4" y="105"/>
                  </a:lnTo>
                  <a:lnTo>
                    <a:pt x="16" y="63"/>
                  </a:lnTo>
                  <a:lnTo>
                    <a:pt x="36" y="25"/>
                  </a:lnTo>
                  <a:lnTo>
                    <a:pt x="40" y="18"/>
                  </a:lnTo>
                  <a:lnTo>
                    <a:pt x="45" y="12"/>
                  </a:lnTo>
                  <a:lnTo>
                    <a:pt x="52" y="5"/>
                  </a:lnTo>
                  <a:lnTo>
                    <a:pt x="61" y="1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6" name="Freeform 453"/>
            <p:cNvSpPr/>
            <p:nvPr/>
          </p:nvSpPr>
          <p:spPr bwMode="auto">
            <a:xfrm>
              <a:off x="4400550" y="3119438"/>
              <a:ext cx="1754188" cy="552450"/>
            </a:xfrm>
            <a:custGeom>
              <a:avLst/>
              <a:gdLst>
                <a:gd name="T0" fmla="*/ 75 w 2210"/>
                <a:gd name="T1" fmla="*/ 2 h 697"/>
                <a:gd name="T2" fmla="*/ 127 w 2210"/>
                <a:gd name="T3" fmla="*/ 37 h 697"/>
                <a:gd name="T4" fmla="*/ 211 w 2210"/>
                <a:gd name="T5" fmla="*/ 86 h 697"/>
                <a:gd name="T6" fmla="*/ 308 w 2210"/>
                <a:gd name="T7" fmla="*/ 130 h 697"/>
                <a:gd name="T8" fmla="*/ 463 w 2210"/>
                <a:gd name="T9" fmla="*/ 188 h 697"/>
                <a:gd name="T10" fmla="*/ 677 w 2210"/>
                <a:gd name="T11" fmla="*/ 245 h 697"/>
                <a:gd name="T12" fmla="*/ 911 w 2210"/>
                <a:gd name="T13" fmla="*/ 288 h 697"/>
                <a:gd name="T14" fmla="*/ 1160 w 2210"/>
                <a:gd name="T15" fmla="*/ 314 h 697"/>
                <a:gd name="T16" fmla="*/ 1420 w 2210"/>
                <a:gd name="T17" fmla="*/ 321 h 697"/>
                <a:gd name="T18" fmla="*/ 1658 w 2210"/>
                <a:gd name="T19" fmla="*/ 318 h 697"/>
                <a:gd name="T20" fmla="*/ 1877 w 2210"/>
                <a:gd name="T21" fmla="*/ 299 h 697"/>
                <a:gd name="T22" fmla="*/ 2086 w 2210"/>
                <a:gd name="T23" fmla="*/ 266 h 697"/>
                <a:gd name="T24" fmla="*/ 2201 w 2210"/>
                <a:gd name="T25" fmla="*/ 242 h 697"/>
                <a:gd name="T26" fmla="*/ 2210 w 2210"/>
                <a:gd name="T27" fmla="*/ 248 h 697"/>
                <a:gd name="T28" fmla="*/ 2207 w 2210"/>
                <a:gd name="T29" fmla="*/ 259 h 697"/>
                <a:gd name="T30" fmla="*/ 2197 w 2210"/>
                <a:gd name="T31" fmla="*/ 271 h 697"/>
                <a:gd name="T32" fmla="*/ 2185 w 2210"/>
                <a:gd name="T33" fmla="*/ 281 h 697"/>
                <a:gd name="T34" fmla="*/ 2078 w 2210"/>
                <a:gd name="T35" fmla="*/ 389 h 697"/>
                <a:gd name="T36" fmla="*/ 1986 w 2210"/>
                <a:gd name="T37" fmla="*/ 504 h 697"/>
                <a:gd name="T38" fmla="*/ 1911 w 2210"/>
                <a:gd name="T39" fmla="*/ 635 h 697"/>
                <a:gd name="T40" fmla="*/ 1902 w 2210"/>
                <a:gd name="T41" fmla="*/ 649 h 697"/>
                <a:gd name="T42" fmla="*/ 1881 w 2210"/>
                <a:gd name="T43" fmla="*/ 664 h 697"/>
                <a:gd name="T44" fmla="*/ 1792 w 2210"/>
                <a:gd name="T45" fmla="*/ 677 h 697"/>
                <a:gd name="T46" fmla="*/ 1649 w 2210"/>
                <a:gd name="T47" fmla="*/ 690 h 697"/>
                <a:gd name="T48" fmla="*/ 1500 w 2210"/>
                <a:gd name="T49" fmla="*/ 696 h 697"/>
                <a:gd name="T50" fmla="*/ 1309 w 2210"/>
                <a:gd name="T51" fmla="*/ 694 h 697"/>
                <a:gd name="T52" fmla="*/ 1094 w 2210"/>
                <a:gd name="T53" fmla="*/ 681 h 697"/>
                <a:gd name="T54" fmla="*/ 892 w 2210"/>
                <a:gd name="T55" fmla="*/ 657 h 697"/>
                <a:gd name="T56" fmla="*/ 703 w 2210"/>
                <a:gd name="T57" fmla="*/ 622 h 697"/>
                <a:gd name="T58" fmla="*/ 532 w 2210"/>
                <a:gd name="T59" fmla="*/ 576 h 697"/>
                <a:gd name="T60" fmla="*/ 379 w 2210"/>
                <a:gd name="T61" fmla="*/ 522 h 697"/>
                <a:gd name="T62" fmla="*/ 250 w 2210"/>
                <a:gd name="T63" fmla="*/ 460 h 697"/>
                <a:gd name="T64" fmla="*/ 144 w 2210"/>
                <a:gd name="T65" fmla="*/ 390 h 697"/>
                <a:gd name="T66" fmla="*/ 66 w 2210"/>
                <a:gd name="T67" fmla="*/ 315 h 697"/>
                <a:gd name="T68" fmla="*/ 17 w 2210"/>
                <a:gd name="T69" fmla="*/ 235 h 697"/>
                <a:gd name="T70" fmla="*/ 0 w 2210"/>
                <a:gd name="T71" fmla="*/ 150 h 697"/>
                <a:gd name="T72" fmla="*/ 10 w 2210"/>
                <a:gd name="T73" fmla="*/ 83 h 697"/>
                <a:gd name="T74" fmla="*/ 41 w 2210"/>
                <a:gd name="T75" fmla="*/ 20 h 697"/>
                <a:gd name="T76" fmla="*/ 50 w 2210"/>
                <a:gd name="T77" fmla="*/ 8 h 697"/>
                <a:gd name="T78" fmla="*/ 65 w 2210"/>
                <a:gd name="T79" fmla="*/ 0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10" h="697">
                  <a:moveTo>
                    <a:pt x="65" y="0"/>
                  </a:moveTo>
                  <a:lnTo>
                    <a:pt x="75" y="2"/>
                  </a:lnTo>
                  <a:lnTo>
                    <a:pt x="88" y="8"/>
                  </a:lnTo>
                  <a:lnTo>
                    <a:pt x="127" y="37"/>
                  </a:lnTo>
                  <a:lnTo>
                    <a:pt x="168" y="62"/>
                  </a:lnTo>
                  <a:lnTo>
                    <a:pt x="211" y="86"/>
                  </a:lnTo>
                  <a:lnTo>
                    <a:pt x="256" y="108"/>
                  </a:lnTo>
                  <a:lnTo>
                    <a:pt x="308" y="130"/>
                  </a:lnTo>
                  <a:lnTo>
                    <a:pt x="365" y="153"/>
                  </a:lnTo>
                  <a:lnTo>
                    <a:pt x="463" y="188"/>
                  </a:lnTo>
                  <a:lnTo>
                    <a:pt x="567" y="218"/>
                  </a:lnTo>
                  <a:lnTo>
                    <a:pt x="677" y="245"/>
                  </a:lnTo>
                  <a:lnTo>
                    <a:pt x="792" y="268"/>
                  </a:lnTo>
                  <a:lnTo>
                    <a:pt x="911" y="288"/>
                  </a:lnTo>
                  <a:lnTo>
                    <a:pt x="1033" y="302"/>
                  </a:lnTo>
                  <a:lnTo>
                    <a:pt x="1160" y="314"/>
                  </a:lnTo>
                  <a:lnTo>
                    <a:pt x="1289" y="320"/>
                  </a:lnTo>
                  <a:lnTo>
                    <a:pt x="1420" y="321"/>
                  </a:lnTo>
                  <a:lnTo>
                    <a:pt x="1542" y="321"/>
                  </a:lnTo>
                  <a:lnTo>
                    <a:pt x="1658" y="318"/>
                  </a:lnTo>
                  <a:lnTo>
                    <a:pt x="1770" y="310"/>
                  </a:lnTo>
                  <a:lnTo>
                    <a:pt x="1877" y="299"/>
                  </a:lnTo>
                  <a:lnTo>
                    <a:pt x="1982" y="285"/>
                  </a:lnTo>
                  <a:lnTo>
                    <a:pt x="2086" y="266"/>
                  </a:lnTo>
                  <a:lnTo>
                    <a:pt x="2188" y="242"/>
                  </a:lnTo>
                  <a:lnTo>
                    <a:pt x="2201" y="242"/>
                  </a:lnTo>
                  <a:lnTo>
                    <a:pt x="2207" y="244"/>
                  </a:lnTo>
                  <a:lnTo>
                    <a:pt x="2210" y="248"/>
                  </a:lnTo>
                  <a:lnTo>
                    <a:pt x="2210" y="253"/>
                  </a:lnTo>
                  <a:lnTo>
                    <a:pt x="2207" y="259"/>
                  </a:lnTo>
                  <a:lnTo>
                    <a:pt x="2202" y="264"/>
                  </a:lnTo>
                  <a:lnTo>
                    <a:pt x="2197" y="271"/>
                  </a:lnTo>
                  <a:lnTo>
                    <a:pt x="2190" y="277"/>
                  </a:lnTo>
                  <a:lnTo>
                    <a:pt x="2185" y="281"/>
                  </a:lnTo>
                  <a:lnTo>
                    <a:pt x="2130" y="334"/>
                  </a:lnTo>
                  <a:lnTo>
                    <a:pt x="2078" y="389"/>
                  </a:lnTo>
                  <a:lnTo>
                    <a:pt x="2030" y="444"/>
                  </a:lnTo>
                  <a:lnTo>
                    <a:pt x="1986" y="504"/>
                  </a:lnTo>
                  <a:lnTo>
                    <a:pt x="1946" y="567"/>
                  </a:lnTo>
                  <a:lnTo>
                    <a:pt x="1911" y="635"/>
                  </a:lnTo>
                  <a:lnTo>
                    <a:pt x="1907" y="641"/>
                  </a:lnTo>
                  <a:lnTo>
                    <a:pt x="1902" y="649"/>
                  </a:lnTo>
                  <a:lnTo>
                    <a:pt x="1893" y="658"/>
                  </a:lnTo>
                  <a:lnTo>
                    <a:pt x="1881" y="664"/>
                  </a:lnTo>
                  <a:lnTo>
                    <a:pt x="1864" y="668"/>
                  </a:lnTo>
                  <a:lnTo>
                    <a:pt x="1792" y="677"/>
                  </a:lnTo>
                  <a:lnTo>
                    <a:pt x="1720" y="685"/>
                  </a:lnTo>
                  <a:lnTo>
                    <a:pt x="1649" y="690"/>
                  </a:lnTo>
                  <a:lnTo>
                    <a:pt x="1577" y="694"/>
                  </a:lnTo>
                  <a:lnTo>
                    <a:pt x="1500" y="696"/>
                  </a:lnTo>
                  <a:lnTo>
                    <a:pt x="1420" y="697"/>
                  </a:lnTo>
                  <a:lnTo>
                    <a:pt x="1309" y="694"/>
                  </a:lnTo>
                  <a:lnTo>
                    <a:pt x="1200" y="690"/>
                  </a:lnTo>
                  <a:lnTo>
                    <a:pt x="1094" y="681"/>
                  </a:lnTo>
                  <a:lnTo>
                    <a:pt x="992" y="671"/>
                  </a:lnTo>
                  <a:lnTo>
                    <a:pt x="892" y="657"/>
                  </a:lnTo>
                  <a:lnTo>
                    <a:pt x="795" y="641"/>
                  </a:lnTo>
                  <a:lnTo>
                    <a:pt x="703" y="622"/>
                  </a:lnTo>
                  <a:lnTo>
                    <a:pt x="615" y="600"/>
                  </a:lnTo>
                  <a:lnTo>
                    <a:pt x="532" y="576"/>
                  </a:lnTo>
                  <a:lnTo>
                    <a:pt x="453" y="551"/>
                  </a:lnTo>
                  <a:lnTo>
                    <a:pt x="379" y="522"/>
                  </a:lnTo>
                  <a:lnTo>
                    <a:pt x="312" y="492"/>
                  </a:lnTo>
                  <a:lnTo>
                    <a:pt x="250" y="460"/>
                  </a:lnTo>
                  <a:lnTo>
                    <a:pt x="194" y="426"/>
                  </a:lnTo>
                  <a:lnTo>
                    <a:pt x="144" y="390"/>
                  </a:lnTo>
                  <a:lnTo>
                    <a:pt x="101" y="354"/>
                  </a:lnTo>
                  <a:lnTo>
                    <a:pt x="66" y="315"/>
                  </a:lnTo>
                  <a:lnTo>
                    <a:pt x="38" y="276"/>
                  </a:lnTo>
                  <a:lnTo>
                    <a:pt x="17" y="235"/>
                  </a:lnTo>
                  <a:lnTo>
                    <a:pt x="4" y="193"/>
                  </a:lnTo>
                  <a:lnTo>
                    <a:pt x="0" y="150"/>
                  </a:lnTo>
                  <a:lnTo>
                    <a:pt x="3" y="117"/>
                  </a:lnTo>
                  <a:lnTo>
                    <a:pt x="10" y="83"/>
                  </a:lnTo>
                  <a:lnTo>
                    <a:pt x="23" y="51"/>
                  </a:lnTo>
                  <a:lnTo>
                    <a:pt x="41" y="20"/>
                  </a:lnTo>
                  <a:lnTo>
                    <a:pt x="45" y="13"/>
                  </a:lnTo>
                  <a:lnTo>
                    <a:pt x="50" y="8"/>
                  </a:lnTo>
                  <a:lnTo>
                    <a:pt x="57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7" name="Freeform 454"/>
            <p:cNvSpPr/>
            <p:nvPr/>
          </p:nvSpPr>
          <p:spPr bwMode="auto">
            <a:xfrm>
              <a:off x="6689725" y="3567113"/>
              <a:ext cx="454025" cy="925513"/>
            </a:xfrm>
            <a:custGeom>
              <a:avLst/>
              <a:gdLst>
                <a:gd name="T0" fmla="*/ 328 w 571"/>
                <a:gd name="T1" fmla="*/ 4 h 1167"/>
                <a:gd name="T2" fmla="*/ 356 w 571"/>
                <a:gd name="T3" fmla="*/ 46 h 1167"/>
                <a:gd name="T4" fmla="*/ 359 w 571"/>
                <a:gd name="T5" fmla="*/ 135 h 1167"/>
                <a:gd name="T6" fmla="*/ 363 w 571"/>
                <a:gd name="T7" fmla="*/ 138 h 1167"/>
                <a:gd name="T8" fmla="*/ 378 w 571"/>
                <a:gd name="T9" fmla="*/ 140 h 1167"/>
                <a:gd name="T10" fmla="*/ 431 w 571"/>
                <a:gd name="T11" fmla="*/ 152 h 1167"/>
                <a:gd name="T12" fmla="*/ 496 w 571"/>
                <a:gd name="T13" fmla="*/ 170 h 1167"/>
                <a:gd name="T14" fmla="*/ 534 w 571"/>
                <a:gd name="T15" fmla="*/ 195 h 1167"/>
                <a:gd name="T16" fmla="*/ 512 w 571"/>
                <a:gd name="T17" fmla="*/ 280 h 1167"/>
                <a:gd name="T18" fmla="*/ 471 w 571"/>
                <a:gd name="T19" fmla="*/ 309 h 1167"/>
                <a:gd name="T20" fmla="*/ 447 w 571"/>
                <a:gd name="T21" fmla="*/ 301 h 1167"/>
                <a:gd name="T22" fmla="*/ 407 w 571"/>
                <a:gd name="T23" fmla="*/ 287 h 1167"/>
                <a:gd name="T24" fmla="*/ 333 w 571"/>
                <a:gd name="T25" fmla="*/ 271 h 1167"/>
                <a:gd name="T26" fmla="*/ 250 w 571"/>
                <a:gd name="T27" fmla="*/ 278 h 1167"/>
                <a:gd name="T28" fmla="*/ 200 w 571"/>
                <a:gd name="T29" fmla="*/ 307 h 1167"/>
                <a:gd name="T30" fmla="*/ 179 w 571"/>
                <a:gd name="T31" fmla="*/ 350 h 1167"/>
                <a:gd name="T32" fmla="*/ 185 w 571"/>
                <a:gd name="T33" fmla="*/ 402 h 1167"/>
                <a:gd name="T34" fmla="*/ 233 w 571"/>
                <a:gd name="T35" fmla="*/ 448 h 1167"/>
                <a:gd name="T36" fmla="*/ 338 w 571"/>
                <a:gd name="T37" fmla="*/ 499 h 1167"/>
                <a:gd name="T38" fmla="*/ 471 w 571"/>
                <a:gd name="T39" fmla="*/ 570 h 1167"/>
                <a:gd name="T40" fmla="*/ 547 w 571"/>
                <a:gd name="T41" fmla="*/ 658 h 1167"/>
                <a:gd name="T42" fmla="*/ 571 w 571"/>
                <a:gd name="T43" fmla="*/ 769 h 1167"/>
                <a:gd name="T44" fmla="*/ 545 w 571"/>
                <a:gd name="T45" fmla="*/ 882 h 1167"/>
                <a:gd name="T46" fmla="*/ 471 w 571"/>
                <a:gd name="T47" fmla="*/ 969 h 1167"/>
                <a:gd name="T48" fmla="*/ 356 w 571"/>
                <a:gd name="T49" fmla="*/ 1019 h 1167"/>
                <a:gd name="T50" fmla="*/ 351 w 571"/>
                <a:gd name="T51" fmla="*/ 1021 h 1167"/>
                <a:gd name="T52" fmla="*/ 348 w 571"/>
                <a:gd name="T53" fmla="*/ 1030 h 1167"/>
                <a:gd name="T54" fmla="*/ 334 w 571"/>
                <a:gd name="T55" fmla="*/ 1154 h 1167"/>
                <a:gd name="T56" fmla="*/ 259 w 571"/>
                <a:gd name="T57" fmla="*/ 1167 h 1167"/>
                <a:gd name="T58" fmla="*/ 216 w 571"/>
                <a:gd name="T59" fmla="*/ 1140 h 1167"/>
                <a:gd name="T60" fmla="*/ 213 w 571"/>
                <a:gd name="T61" fmla="*/ 1031 h 1167"/>
                <a:gd name="T62" fmla="*/ 207 w 571"/>
                <a:gd name="T63" fmla="*/ 1026 h 1167"/>
                <a:gd name="T64" fmla="*/ 198 w 571"/>
                <a:gd name="T65" fmla="*/ 1023 h 1167"/>
                <a:gd name="T66" fmla="*/ 145 w 571"/>
                <a:gd name="T67" fmla="*/ 1013 h 1167"/>
                <a:gd name="T68" fmla="*/ 69 w 571"/>
                <a:gd name="T69" fmla="*/ 993 h 1167"/>
                <a:gd name="T70" fmla="*/ 12 w 571"/>
                <a:gd name="T71" fmla="*/ 966 h 1167"/>
                <a:gd name="T72" fmla="*/ 3 w 571"/>
                <a:gd name="T73" fmla="*/ 926 h 1167"/>
                <a:gd name="T74" fmla="*/ 40 w 571"/>
                <a:gd name="T75" fmla="*/ 847 h 1167"/>
                <a:gd name="T76" fmla="*/ 73 w 571"/>
                <a:gd name="T77" fmla="*/ 839 h 1167"/>
                <a:gd name="T78" fmla="*/ 88 w 571"/>
                <a:gd name="T79" fmla="*/ 846 h 1167"/>
                <a:gd name="T80" fmla="*/ 126 w 571"/>
                <a:gd name="T81" fmla="*/ 860 h 1167"/>
                <a:gd name="T82" fmla="*/ 188 w 571"/>
                <a:gd name="T83" fmla="*/ 881 h 1167"/>
                <a:gd name="T84" fmla="*/ 257 w 571"/>
                <a:gd name="T85" fmla="*/ 890 h 1167"/>
                <a:gd name="T86" fmla="*/ 350 w 571"/>
                <a:gd name="T87" fmla="*/ 868 h 1167"/>
                <a:gd name="T88" fmla="*/ 398 w 571"/>
                <a:gd name="T89" fmla="*/ 806 h 1167"/>
                <a:gd name="T90" fmla="*/ 387 w 571"/>
                <a:gd name="T91" fmla="*/ 725 h 1167"/>
                <a:gd name="T92" fmla="*/ 303 w 571"/>
                <a:gd name="T93" fmla="*/ 659 h 1167"/>
                <a:gd name="T94" fmla="*/ 188 w 571"/>
                <a:gd name="T95" fmla="*/ 610 h 1167"/>
                <a:gd name="T96" fmla="*/ 99 w 571"/>
                <a:gd name="T97" fmla="*/ 556 h 1167"/>
                <a:gd name="T98" fmla="*/ 34 w 571"/>
                <a:gd name="T99" fmla="*/ 482 h 1167"/>
                <a:gd name="T100" fmla="*/ 9 w 571"/>
                <a:gd name="T101" fmla="*/ 381 h 1167"/>
                <a:gd name="T102" fmla="*/ 40 w 571"/>
                <a:gd name="T103" fmla="*/ 263 h 1167"/>
                <a:gd name="T104" fmla="*/ 128 w 571"/>
                <a:gd name="T105" fmla="*/ 178 h 1167"/>
                <a:gd name="T106" fmla="*/ 214 w 571"/>
                <a:gd name="T107" fmla="*/ 144 h 1167"/>
                <a:gd name="T108" fmla="*/ 220 w 571"/>
                <a:gd name="T109" fmla="*/ 139 h 1167"/>
                <a:gd name="T110" fmla="*/ 223 w 571"/>
                <a:gd name="T111" fmla="*/ 46 h 1167"/>
                <a:gd name="T112" fmla="*/ 251 w 571"/>
                <a:gd name="T113" fmla="*/ 4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1" h="1167">
                  <a:moveTo>
                    <a:pt x="270" y="0"/>
                  </a:moveTo>
                  <a:lnTo>
                    <a:pt x="310" y="0"/>
                  </a:lnTo>
                  <a:lnTo>
                    <a:pt x="328" y="4"/>
                  </a:lnTo>
                  <a:lnTo>
                    <a:pt x="343" y="13"/>
                  </a:lnTo>
                  <a:lnTo>
                    <a:pt x="354" y="28"/>
                  </a:lnTo>
                  <a:lnTo>
                    <a:pt x="356" y="46"/>
                  </a:lnTo>
                  <a:lnTo>
                    <a:pt x="358" y="130"/>
                  </a:lnTo>
                  <a:lnTo>
                    <a:pt x="358" y="133"/>
                  </a:lnTo>
                  <a:lnTo>
                    <a:pt x="359" y="135"/>
                  </a:lnTo>
                  <a:lnTo>
                    <a:pt x="360" y="136"/>
                  </a:lnTo>
                  <a:lnTo>
                    <a:pt x="361" y="136"/>
                  </a:lnTo>
                  <a:lnTo>
                    <a:pt x="363" y="138"/>
                  </a:lnTo>
                  <a:lnTo>
                    <a:pt x="364" y="138"/>
                  </a:lnTo>
                  <a:lnTo>
                    <a:pt x="368" y="139"/>
                  </a:lnTo>
                  <a:lnTo>
                    <a:pt x="378" y="140"/>
                  </a:lnTo>
                  <a:lnTo>
                    <a:pt x="392" y="143"/>
                  </a:lnTo>
                  <a:lnTo>
                    <a:pt x="411" y="147"/>
                  </a:lnTo>
                  <a:lnTo>
                    <a:pt x="431" y="152"/>
                  </a:lnTo>
                  <a:lnTo>
                    <a:pt x="453" y="157"/>
                  </a:lnTo>
                  <a:lnTo>
                    <a:pt x="475" y="164"/>
                  </a:lnTo>
                  <a:lnTo>
                    <a:pt x="496" y="170"/>
                  </a:lnTo>
                  <a:lnTo>
                    <a:pt x="514" y="177"/>
                  </a:lnTo>
                  <a:lnTo>
                    <a:pt x="526" y="184"/>
                  </a:lnTo>
                  <a:lnTo>
                    <a:pt x="534" y="195"/>
                  </a:lnTo>
                  <a:lnTo>
                    <a:pt x="536" y="208"/>
                  </a:lnTo>
                  <a:lnTo>
                    <a:pt x="534" y="223"/>
                  </a:lnTo>
                  <a:lnTo>
                    <a:pt x="512" y="280"/>
                  </a:lnTo>
                  <a:lnTo>
                    <a:pt x="503" y="296"/>
                  </a:lnTo>
                  <a:lnTo>
                    <a:pt x="488" y="305"/>
                  </a:lnTo>
                  <a:lnTo>
                    <a:pt x="471" y="309"/>
                  </a:lnTo>
                  <a:lnTo>
                    <a:pt x="460" y="307"/>
                  </a:lnTo>
                  <a:lnTo>
                    <a:pt x="449" y="303"/>
                  </a:lnTo>
                  <a:lnTo>
                    <a:pt x="447" y="301"/>
                  </a:lnTo>
                  <a:lnTo>
                    <a:pt x="438" y="298"/>
                  </a:lnTo>
                  <a:lnTo>
                    <a:pt x="425" y="293"/>
                  </a:lnTo>
                  <a:lnTo>
                    <a:pt x="407" y="287"/>
                  </a:lnTo>
                  <a:lnTo>
                    <a:pt x="386" y="280"/>
                  </a:lnTo>
                  <a:lnTo>
                    <a:pt x="361" y="275"/>
                  </a:lnTo>
                  <a:lnTo>
                    <a:pt x="333" y="271"/>
                  </a:lnTo>
                  <a:lnTo>
                    <a:pt x="303" y="270"/>
                  </a:lnTo>
                  <a:lnTo>
                    <a:pt x="275" y="272"/>
                  </a:lnTo>
                  <a:lnTo>
                    <a:pt x="250" y="278"/>
                  </a:lnTo>
                  <a:lnTo>
                    <a:pt x="229" y="285"/>
                  </a:lnTo>
                  <a:lnTo>
                    <a:pt x="213" y="296"/>
                  </a:lnTo>
                  <a:lnTo>
                    <a:pt x="200" y="307"/>
                  </a:lnTo>
                  <a:lnTo>
                    <a:pt x="189" y="320"/>
                  </a:lnTo>
                  <a:lnTo>
                    <a:pt x="183" y="334"/>
                  </a:lnTo>
                  <a:lnTo>
                    <a:pt x="179" y="350"/>
                  </a:lnTo>
                  <a:lnTo>
                    <a:pt x="178" y="364"/>
                  </a:lnTo>
                  <a:lnTo>
                    <a:pt x="180" y="384"/>
                  </a:lnTo>
                  <a:lnTo>
                    <a:pt x="185" y="402"/>
                  </a:lnTo>
                  <a:lnTo>
                    <a:pt x="196" y="417"/>
                  </a:lnTo>
                  <a:lnTo>
                    <a:pt x="211" y="433"/>
                  </a:lnTo>
                  <a:lnTo>
                    <a:pt x="233" y="448"/>
                  </a:lnTo>
                  <a:lnTo>
                    <a:pt x="260" y="464"/>
                  </a:lnTo>
                  <a:lnTo>
                    <a:pt x="295" y="481"/>
                  </a:lnTo>
                  <a:lnTo>
                    <a:pt x="338" y="499"/>
                  </a:lnTo>
                  <a:lnTo>
                    <a:pt x="389" y="521"/>
                  </a:lnTo>
                  <a:lnTo>
                    <a:pt x="433" y="544"/>
                  </a:lnTo>
                  <a:lnTo>
                    <a:pt x="471" y="570"/>
                  </a:lnTo>
                  <a:lnTo>
                    <a:pt x="503" y="597"/>
                  </a:lnTo>
                  <a:lnTo>
                    <a:pt x="527" y="627"/>
                  </a:lnTo>
                  <a:lnTo>
                    <a:pt x="547" y="658"/>
                  </a:lnTo>
                  <a:lnTo>
                    <a:pt x="561" y="693"/>
                  </a:lnTo>
                  <a:lnTo>
                    <a:pt x="569" y="729"/>
                  </a:lnTo>
                  <a:lnTo>
                    <a:pt x="571" y="769"/>
                  </a:lnTo>
                  <a:lnTo>
                    <a:pt x="569" y="810"/>
                  </a:lnTo>
                  <a:lnTo>
                    <a:pt x="559" y="847"/>
                  </a:lnTo>
                  <a:lnTo>
                    <a:pt x="545" y="882"/>
                  </a:lnTo>
                  <a:lnTo>
                    <a:pt x="525" y="914"/>
                  </a:lnTo>
                  <a:lnTo>
                    <a:pt x="500" y="943"/>
                  </a:lnTo>
                  <a:lnTo>
                    <a:pt x="471" y="969"/>
                  </a:lnTo>
                  <a:lnTo>
                    <a:pt x="437" y="990"/>
                  </a:lnTo>
                  <a:lnTo>
                    <a:pt x="399" y="1006"/>
                  </a:lnTo>
                  <a:lnTo>
                    <a:pt x="356" y="1019"/>
                  </a:lnTo>
                  <a:lnTo>
                    <a:pt x="355" y="1019"/>
                  </a:lnTo>
                  <a:lnTo>
                    <a:pt x="354" y="1021"/>
                  </a:lnTo>
                  <a:lnTo>
                    <a:pt x="351" y="1021"/>
                  </a:lnTo>
                  <a:lnTo>
                    <a:pt x="350" y="1023"/>
                  </a:lnTo>
                  <a:lnTo>
                    <a:pt x="348" y="1026"/>
                  </a:lnTo>
                  <a:lnTo>
                    <a:pt x="348" y="1030"/>
                  </a:lnTo>
                  <a:lnTo>
                    <a:pt x="348" y="1122"/>
                  </a:lnTo>
                  <a:lnTo>
                    <a:pt x="345" y="1140"/>
                  </a:lnTo>
                  <a:lnTo>
                    <a:pt x="334" y="1154"/>
                  </a:lnTo>
                  <a:lnTo>
                    <a:pt x="320" y="1163"/>
                  </a:lnTo>
                  <a:lnTo>
                    <a:pt x="302" y="1167"/>
                  </a:lnTo>
                  <a:lnTo>
                    <a:pt x="259" y="1167"/>
                  </a:lnTo>
                  <a:lnTo>
                    <a:pt x="241" y="1163"/>
                  </a:lnTo>
                  <a:lnTo>
                    <a:pt x="227" y="1154"/>
                  </a:lnTo>
                  <a:lnTo>
                    <a:pt x="216" y="1140"/>
                  </a:lnTo>
                  <a:lnTo>
                    <a:pt x="213" y="1122"/>
                  </a:lnTo>
                  <a:lnTo>
                    <a:pt x="213" y="1034"/>
                  </a:lnTo>
                  <a:lnTo>
                    <a:pt x="213" y="1031"/>
                  </a:lnTo>
                  <a:lnTo>
                    <a:pt x="211" y="1028"/>
                  </a:lnTo>
                  <a:lnTo>
                    <a:pt x="209" y="1027"/>
                  </a:lnTo>
                  <a:lnTo>
                    <a:pt x="207" y="1026"/>
                  </a:lnTo>
                  <a:lnTo>
                    <a:pt x="205" y="1025"/>
                  </a:lnTo>
                  <a:lnTo>
                    <a:pt x="203" y="1025"/>
                  </a:lnTo>
                  <a:lnTo>
                    <a:pt x="198" y="1023"/>
                  </a:lnTo>
                  <a:lnTo>
                    <a:pt x="185" y="1022"/>
                  </a:lnTo>
                  <a:lnTo>
                    <a:pt x="169" y="1018"/>
                  </a:lnTo>
                  <a:lnTo>
                    <a:pt x="145" y="1013"/>
                  </a:lnTo>
                  <a:lnTo>
                    <a:pt x="121" y="1008"/>
                  </a:lnTo>
                  <a:lnTo>
                    <a:pt x="95" y="1001"/>
                  </a:lnTo>
                  <a:lnTo>
                    <a:pt x="69" y="993"/>
                  </a:lnTo>
                  <a:lnTo>
                    <a:pt x="44" y="984"/>
                  </a:lnTo>
                  <a:lnTo>
                    <a:pt x="22" y="974"/>
                  </a:lnTo>
                  <a:lnTo>
                    <a:pt x="12" y="966"/>
                  </a:lnTo>
                  <a:lnTo>
                    <a:pt x="4" y="956"/>
                  </a:lnTo>
                  <a:lnTo>
                    <a:pt x="0" y="942"/>
                  </a:lnTo>
                  <a:lnTo>
                    <a:pt x="3" y="926"/>
                  </a:lnTo>
                  <a:lnTo>
                    <a:pt x="25" y="868"/>
                  </a:lnTo>
                  <a:lnTo>
                    <a:pt x="31" y="856"/>
                  </a:lnTo>
                  <a:lnTo>
                    <a:pt x="40" y="847"/>
                  </a:lnTo>
                  <a:lnTo>
                    <a:pt x="52" y="842"/>
                  </a:lnTo>
                  <a:lnTo>
                    <a:pt x="66" y="839"/>
                  </a:lnTo>
                  <a:lnTo>
                    <a:pt x="73" y="839"/>
                  </a:lnTo>
                  <a:lnTo>
                    <a:pt x="79" y="842"/>
                  </a:lnTo>
                  <a:lnTo>
                    <a:pt x="86" y="843"/>
                  </a:lnTo>
                  <a:lnTo>
                    <a:pt x="88" y="846"/>
                  </a:lnTo>
                  <a:lnTo>
                    <a:pt x="97" y="848"/>
                  </a:lnTo>
                  <a:lnTo>
                    <a:pt x="109" y="854"/>
                  </a:lnTo>
                  <a:lnTo>
                    <a:pt x="126" y="860"/>
                  </a:lnTo>
                  <a:lnTo>
                    <a:pt x="144" y="868"/>
                  </a:lnTo>
                  <a:lnTo>
                    <a:pt x="166" y="874"/>
                  </a:lnTo>
                  <a:lnTo>
                    <a:pt x="188" y="881"/>
                  </a:lnTo>
                  <a:lnTo>
                    <a:pt x="211" y="886"/>
                  </a:lnTo>
                  <a:lnTo>
                    <a:pt x="235" y="889"/>
                  </a:lnTo>
                  <a:lnTo>
                    <a:pt x="257" y="890"/>
                  </a:lnTo>
                  <a:lnTo>
                    <a:pt x="292" y="887"/>
                  </a:lnTo>
                  <a:lnTo>
                    <a:pt x="323" y="880"/>
                  </a:lnTo>
                  <a:lnTo>
                    <a:pt x="350" y="868"/>
                  </a:lnTo>
                  <a:lnTo>
                    <a:pt x="372" y="851"/>
                  </a:lnTo>
                  <a:lnTo>
                    <a:pt x="387" y="830"/>
                  </a:lnTo>
                  <a:lnTo>
                    <a:pt x="398" y="806"/>
                  </a:lnTo>
                  <a:lnTo>
                    <a:pt x="402" y="780"/>
                  </a:lnTo>
                  <a:lnTo>
                    <a:pt x="398" y="751"/>
                  </a:lnTo>
                  <a:lnTo>
                    <a:pt x="387" y="725"/>
                  </a:lnTo>
                  <a:lnTo>
                    <a:pt x="368" y="702"/>
                  </a:lnTo>
                  <a:lnTo>
                    <a:pt x="339" y="680"/>
                  </a:lnTo>
                  <a:lnTo>
                    <a:pt x="303" y="659"/>
                  </a:lnTo>
                  <a:lnTo>
                    <a:pt x="257" y="639"/>
                  </a:lnTo>
                  <a:lnTo>
                    <a:pt x="223" y="624"/>
                  </a:lnTo>
                  <a:lnTo>
                    <a:pt x="188" y="610"/>
                  </a:lnTo>
                  <a:lnTo>
                    <a:pt x="157" y="593"/>
                  </a:lnTo>
                  <a:lnTo>
                    <a:pt x="126" y="575"/>
                  </a:lnTo>
                  <a:lnTo>
                    <a:pt x="99" y="556"/>
                  </a:lnTo>
                  <a:lnTo>
                    <a:pt x="73" y="534"/>
                  </a:lnTo>
                  <a:lnTo>
                    <a:pt x="52" y="509"/>
                  </a:lnTo>
                  <a:lnTo>
                    <a:pt x="34" y="482"/>
                  </a:lnTo>
                  <a:lnTo>
                    <a:pt x="21" y="452"/>
                  </a:lnTo>
                  <a:lnTo>
                    <a:pt x="13" y="419"/>
                  </a:lnTo>
                  <a:lnTo>
                    <a:pt x="9" y="381"/>
                  </a:lnTo>
                  <a:lnTo>
                    <a:pt x="13" y="338"/>
                  </a:lnTo>
                  <a:lnTo>
                    <a:pt x="24" y="300"/>
                  </a:lnTo>
                  <a:lnTo>
                    <a:pt x="40" y="263"/>
                  </a:lnTo>
                  <a:lnTo>
                    <a:pt x="65" y="231"/>
                  </a:lnTo>
                  <a:lnTo>
                    <a:pt x="93" y="202"/>
                  </a:lnTo>
                  <a:lnTo>
                    <a:pt x="128" y="178"/>
                  </a:lnTo>
                  <a:lnTo>
                    <a:pt x="169" y="158"/>
                  </a:lnTo>
                  <a:lnTo>
                    <a:pt x="213" y="144"/>
                  </a:lnTo>
                  <a:lnTo>
                    <a:pt x="214" y="144"/>
                  </a:lnTo>
                  <a:lnTo>
                    <a:pt x="216" y="143"/>
                  </a:lnTo>
                  <a:lnTo>
                    <a:pt x="219" y="142"/>
                  </a:lnTo>
                  <a:lnTo>
                    <a:pt x="220" y="139"/>
                  </a:lnTo>
                  <a:lnTo>
                    <a:pt x="222" y="138"/>
                  </a:lnTo>
                  <a:lnTo>
                    <a:pt x="223" y="134"/>
                  </a:lnTo>
                  <a:lnTo>
                    <a:pt x="223" y="46"/>
                  </a:lnTo>
                  <a:lnTo>
                    <a:pt x="227" y="28"/>
                  </a:lnTo>
                  <a:lnTo>
                    <a:pt x="236" y="13"/>
                  </a:lnTo>
                  <a:lnTo>
                    <a:pt x="251" y="4"/>
                  </a:lnTo>
                  <a:lnTo>
                    <a:pt x="2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8" name="Freeform 455"/>
            <p:cNvSpPr>
              <a:spLocks noEditPoints="1"/>
            </p:cNvSpPr>
            <p:nvPr/>
          </p:nvSpPr>
          <p:spPr bwMode="auto">
            <a:xfrm>
              <a:off x="6043613" y="3155950"/>
              <a:ext cx="1746250" cy="1746250"/>
            </a:xfrm>
            <a:custGeom>
              <a:avLst/>
              <a:gdLst>
                <a:gd name="T0" fmla="*/ 939 w 2199"/>
                <a:gd name="T1" fmla="*/ 271 h 2199"/>
                <a:gd name="T2" fmla="*/ 718 w 2199"/>
                <a:gd name="T3" fmla="*/ 346 h 2199"/>
                <a:gd name="T4" fmla="*/ 529 w 2199"/>
                <a:gd name="T5" fmla="*/ 476 h 2199"/>
                <a:gd name="T6" fmla="*/ 383 w 2199"/>
                <a:gd name="T7" fmla="*/ 651 h 2199"/>
                <a:gd name="T8" fmla="*/ 289 w 2199"/>
                <a:gd name="T9" fmla="*/ 862 h 2199"/>
                <a:gd name="T10" fmla="*/ 255 w 2199"/>
                <a:gd name="T11" fmla="*/ 1099 h 2199"/>
                <a:gd name="T12" fmla="*/ 289 w 2199"/>
                <a:gd name="T13" fmla="*/ 1337 h 2199"/>
                <a:gd name="T14" fmla="*/ 383 w 2199"/>
                <a:gd name="T15" fmla="*/ 1548 h 2199"/>
                <a:gd name="T16" fmla="*/ 529 w 2199"/>
                <a:gd name="T17" fmla="*/ 1723 h 2199"/>
                <a:gd name="T18" fmla="*/ 718 w 2199"/>
                <a:gd name="T19" fmla="*/ 1854 h 2199"/>
                <a:gd name="T20" fmla="*/ 939 w 2199"/>
                <a:gd name="T21" fmla="*/ 1929 h 2199"/>
                <a:gd name="T22" fmla="*/ 1181 w 2199"/>
                <a:gd name="T23" fmla="*/ 1941 h 2199"/>
                <a:gd name="T24" fmla="*/ 1411 w 2199"/>
                <a:gd name="T25" fmla="*/ 1885 h 2199"/>
                <a:gd name="T26" fmla="*/ 1610 w 2199"/>
                <a:gd name="T27" fmla="*/ 1772 h 2199"/>
                <a:gd name="T28" fmla="*/ 1772 w 2199"/>
                <a:gd name="T29" fmla="*/ 1610 h 2199"/>
                <a:gd name="T30" fmla="*/ 1885 w 2199"/>
                <a:gd name="T31" fmla="*/ 1411 h 2199"/>
                <a:gd name="T32" fmla="*/ 1941 w 2199"/>
                <a:gd name="T33" fmla="*/ 1181 h 2199"/>
                <a:gd name="T34" fmla="*/ 1929 w 2199"/>
                <a:gd name="T35" fmla="*/ 940 h 2199"/>
                <a:gd name="T36" fmla="*/ 1854 w 2199"/>
                <a:gd name="T37" fmla="*/ 718 h 2199"/>
                <a:gd name="T38" fmla="*/ 1723 w 2199"/>
                <a:gd name="T39" fmla="*/ 529 h 2199"/>
                <a:gd name="T40" fmla="*/ 1548 w 2199"/>
                <a:gd name="T41" fmla="*/ 383 h 2199"/>
                <a:gd name="T42" fmla="*/ 1337 w 2199"/>
                <a:gd name="T43" fmla="*/ 289 h 2199"/>
                <a:gd name="T44" fmla="*/ 1099 w 2199"/>
                <a:gd name="T45" fmla="*/ 255 h 2199"/>
                <a:gd name="T46" fmla="*/ 1287 w 2199"/>
                <a:gd name="T47" fmla="*/ 17 h 2199"/>
                <a:gd name="T48" fmla="*/ 1548 w 2199"/>
                <a:gd name="T49" fmla="*/ 96 h 2199"/>
                <a:gd name="T50" fmla="*/ 1777 w 2199"/>
                <a:gd name="T51" fmla="*/ 234 h 2199"/>
                <a:gd name="T52" fmla="*/ 1965 w 2199"/>
                <a:gd name="T53" fmla="*/ 422 h 2199"/>
                <a:gd name="T54" fmla="*/ 2104 w 2199"/>
                <a:gd name="T55" fmla="*/ 651 h 2199"/>
                <a:gd name="T56" fmla="*/ 2183 w 2199"/>
                <a:gd name="T57" fmla="*/ 913 h 2199"/>
                <a:gd name="T58" fmla="*/ 2196 w 2199"/>
                <a:gd name="T59" fmla="*/ 1195 h 2199"/>
                <a:gd name="T60" fmla="*/ 2137 w 2199"/>
                <a:gd name="T61" fmla="*/ 1464 h 2199"/>
                <a:gd name="T62" fmla="*/ 2017 w 2199"/>
                <a:gd name="T63" fmla="*/ 1705 h 2199"/>
                <a:gd name="T64" fmla="*/ 1845 w 2199"/>
                <a:gd name="T65" fmla="*/ 1908 h 2199"/>
                <a:gd name="T66" fmla="*/ 1629 w 2199"/>
                <a:gd name="T67" fmla="*/ 2064 h 2199"/>
                <a:gd name="T68" fmla="*/ 1377 w 2199"/>
                <a:gd name="T69" fmla="*/ 2163 h 2199"/>
                <a:gd name="T70" fmla="*/ 1099 w 2199"/>
                <a:gd name="T71" fmla="*/ 2199 h 2199"/>
                <a:gd name="T72" fmla="*/ 822 w 2199"/>
                <a:gd name="T73" fmla="*/ 2163 h 2199"/>
                <a:gd name="T74" fmla="*/ 571 w 2199"/>
                <a:gd name="T75" fmla="*/ 2064 h 2199"/>
                <a:gd name="T76" fmla="*/ 355 w 2199"/>
                <a:gd name="T77" fmla="*/ 1908 h 2199"/>
                <a:gd name="T78" fmla="*/ 183 w 2199"/>
                <a:gd name="T79" fmla="*/ 1705 h 2199"/>
                <a:gd name="T80" fmla="*/ 62 w 2199"/>
                <a:gd name="T81" fmla="*/ 1464 h 2199"/>
                <a:gd name="T82" fmla="*/ 4 w 2199"/>
                <a:gd name="T83" fmla="*/ 1195 h 2199"/>
                <a:gd name="T84" fmla="*/ 17 w 2199"/>
                <a:gd name="T85" fmla="*/ 913 h 2199"/>
                <a:gd name="T86" fmla="*/ 96 w 2199"/>
                <a:gd name="T87" fmla="*/ 651 h 2199"/>
                <a:gd name="T88" fmla="*/ 234 w 2199"/>
                <a:gd name="T89" fmla="*/ 422 h 2199"/>
                <a:gd name="T90" fmla="*/ 422 w 2199"/>
                <a:gd name="T91" fmla="*/ 234 h 2199"/>
                <a:gd name="T92" fmla="*/ 651 w 2199"/>
                <a:gd name="T93" fmla="*/ 96 h 2199"/>
                <a:gd name="T94" fmla="*/ 913 w 2199"/>
                <a:gd name="T95" fmla="*/ 17 h 2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99" h="2199">
                  <a:moveTo>
                    <a:pt x="1099" y="255"/>
                  </a:moveTo>
                  <a:lnTo>
                    <a:pt x="1019" y="259"/>
                  </a:lnTo>
                  <a:lnTo>
                    <a:pt x="939" y="271"/>
                  </a:lnTo>
                  <a:lnTo>
                    <a:pt x="862" y="289"/>
                  </a:lnTo>
                  <a:lnTo>
                    <a:pt x="788" y="315"/>
                  </a:lnTo>
                  <a:lnTo>
                    <a:pt x="718" y="346"/>
                  </a:lnTo>
                  <a:lnTo>
                    <a:pt x="651" y="383"/>
                  </a:lnTo>
                  <a:lnTo>
                    <a:pt x="589" y="427"/>
                  </a:lnTo>
                  <a:lnTo>
                    <a:pt x="529" y="476"/>
                  </a:lnTo>
                  <a:lnTo>
                    <a:pt x="476" y="529"/>
                  </a:lnTo>
                  <a:lnTo>
                    <a:pt x="427" y="589"/>
                  </a:lnTo>
                  <a:lnTo>
                    <a:pt x="383" y="651"/>
                  </a:lnTo>
                  <a:lnTo>
                    <a:pt x="346" y="718"/>
                  </a:lnTo>
                  <a:lnTo>
                    <a:pt x="315" y="788"/>
                  </a:lnTo>
                  <a:lnTo>
                    <a:pt x="289" y="862"/>
                  </a:lnTo>
                  <a:lnTo>
                    <a:pt x="271" y="940"/>
                  </a:lnTo>
                  <a:lnTo>
                    <a:pt x="259" y="1019"/>
                  </a:lnTo>
                  <a:lnTo>
                    <a:pt x="255" y="1099"/>
                  </a:lnTo>
                  <a:lnTo>
                    <a:pt x="259" y="1181"/>
                  </a:lnTo>
                  <a:lnTo>
                    <a:pt x="271" y="1260"/>
                  </a:lnTo>
                  <a:lnTo>
                    <a:pt x="289" y="1337"/>
                  </a:lnTo>
                  <a:lnTo>
                    <a:pt x="315" y="1411"/>
                  </a:lnTo>
                  <a:lnTo>
                    <a:pt x="346" y="1481"/>
                  </a:lnTo>
                  <a:lnTo>
                    <a:pt x="383" y="1548"/>
                  </a:lnTo>
                  <a:lnTo>
                    <a:pt x="427" y="1610"/>
                  </a:lnTo>
                  <a:lnTo>
                    <a:pt x="476" y="1669"/>
                  </a:lnTo>
                  <a:lnTo>
                    <a:pt x="529" y="1723"/>
                  </a:lnTo>
                  <a:lnTo>
                    <a:pt x="589" y="1772"/>
                  </a:lnTo>
                  <a:lnTo>
                    <a:pt x="651" y="1816"/>
                  </a:lnTo>
                  <a:lnTo>
                    <a:pt x="718" y="1854"/>
                  </a:lnTo>
                  <a:lnTo>
                    <a:pt x="788" y="1885"/>
                  </a:lnTo>
                  <a:lnTo>
                    <a:pt x="862" y="1911"/>
                  </a:lnTo>
                  <a:lnTo>
                    <a:pt x="939" y="1929"/>
                  </a:lnTo>
                  <a:lnTo>
                    <a:pt x="1019" y="1941"/>
                  </a:lnTo>
                  <a:lnTo>
                    <a:pt x="1099" y="1944"/>
                  </a:lnTo>
                  <a:lnTo>
                    <a:pt x="1181" y="1941"/>
                  </a:lnTo>
                  <a:lnTo>
                    <a:pt x="1260" y="1929"/>
                  </a:lnTo>
                  <a:lnTo>
                    <a:pt x="1337" y="1911"/>
                  </a:lnTo>
                  <a:lnTo>
                    <a:pt x="1411" y="1885"/>
                  </a:lnTo>
                  <a:lnTo>
                    <a:pt x="1481" y="1854"/>
                  </a:lnTo>
                  <a:lnTo>
                    <a:pt x="1548" y="1816"/>
                  </a:lnTo>
                  <a:lnTo>
                    <a:pt x="1610" y="1772"/>
                  </a:lnTo>
                  <a:lnTo>
                    <a:pt x="1669" y="1723"/>
                  </a:lnTo>
                  <a:lnTo>
                    <a:pt x="1723" y="1669"/>
                  </a:lnTo>
                  <a:lnTo>
                    <a:pt x="1772" y="1610"/>
                  </a:lnTo>
                  <a:lnTo>
                    <a:pt x="1816" y="1548"/>
                  </a:lnTo>
                  <a:lnTo>
                    <a:pt x="1854" y="1481"/>
                  </a:lnTo>
                  <a:lnTo>
                    <a:pt x="1885" y="1411"/>
                  </a:lnTo>
                  <a:lnTo>
                    <a:pt x="1911" y="1337"/>
                  </a:lnTo>
                  <a:lnTo>
                    <a:pt x="1929" y="1260"/>
                  </a:lnTo>
                  <a:lnTo>
                    <a:pt x="1941" y="1181"/>
                  </a:lnTo>
                  <a:lnTo>
                    <a:pt x="1944" y="1099"/>
                  </a:lnTo>
                  <a:lnTo>
                    <a:pt x="1941" y="1019"/>
                  </a:lnTo>
                  <a:lnTo>
                    <a:pt x="1929" y="940"/>
                  </a:lnTo>
                  <a:lnTo>
                    <a:pt x="1911" y="862"/>
                  </a:lnTo>
                  <a:lnTo>
                    <a:pt x="1885" y="788"/>
                  </a:lnTo>
                  <a:lnTo>
                    <a:pt x="1854" y="718"/>
                  </a:lnTo>
                  <a:lnTo>
                    <a:pt x="1816" y="651"/>
                  </a:lnTo>
                  <a:lnTo>
                    <a:pt x="1772" y="589"/>
                  </a:lnTo>
                  <a:lnTo>
                    <a:pt x="1723" y="529"/>
                  </a:lnTo>
                  <a:lnTo>
                    <a:pt x="1669" y="476"/>
                  </a:lnTo>
                  <a:lnTo>
                    <a:pt x="1610" y="427"/>
                  </a:lnTo>
                  <a:lnTo>
                    <a:pt x="1548" y="383"/>
                  </a:lnTo>
                  <a:lnTo>
                    <a:pt x="1481" y="346"/>
                  </a:lnTo>
                  <a:lnTo>
                    <a:pt x="1411" y="315"/>
                  </a:lnTo>
                  <a:lnTo>
                    <a:pt x="1337" y="289"/>
                  </a:lnTo>
                  <a:lnTo>
                    <a:pt x="1260" y="271"/>
                  </a:lnTo>
                  <a:lnTo>
                    <a:pt x="1181" y="259"/>
                  </a:lnTo>
                  <a:lnTo>
                    <a:pt x="1099" y="255"/>
                  </a:lnTo>
                  <a:close/>
                  <a:moveTo>
                    <a:pt x="1099" y="0"/>
                  </a:moveTo>
                  <a:lnTo>
                    <a:pt x="1195" y="4"/>
                  </a:lnTo>
                  <a:lnTo>
                    <a:pt x="1287" y="17"/>
                  </a:lnTo>
                  <a:lnTo>
                    <a:pt x="1377" y="36"/>
                  </a:lnTo>
                  <a:lnTo>
                    <a:pt x="1464" y="62"/>
                  </a:lnTo>
                  <a:lnTo>
                    <a:pt x="1548" y="96"/>
                  </a:lnTo>
                  <a:lnTo>
                    <a:pt x="1629" y="136"/>
                  </a:lnTo>
                  <a:lnTo>
                    <a:pt x="1705" y="182"/>
                  </a:lnTo>
                  <a:lnTo>
                    <a:pt x="1777" y="234"/>
                  </a:lnTo>
                  <a:lnTo>
                    <a:pt x="1845" y="291"/>
                  </a:lnTo>
                  <a:lnTo>
                    <a:pt x="1908" y="355"/>
                  </a:lnTo>
                  <a:lnTo>
                    <a:pt x="1965" y="422"/>
                  </a:lnTo>
                  <a:lnTo>
                    <a:pt x="2017" y="494"/>
                  </a:lnTo>
                  <a:lnTo>
                    <a:pt x="2063" y="571"/>
                  </a:lnTo>
                  <a:lnTo>
                    <a:pt x="2104" y="651"/>
                  </a:lnTo>
                  <a:lnTo>
                    <a:pt x="2137" y="735"/>
                  </a:lnTo>
                  <a:lnTo>
                    <a:pt x="2163" y="822"/>
                  </a:lnTo>
                  <a:lnTo>
                    <a:pt x="2183" y="913"/>
                  </a:lnTo>
                  <a:lnTo>
                    <a:pt x="2196" y="1005"/>
                  </a:lnTo>
                  <a:lnTo>
                    <a:pt x="2199" y="1100"/>
                  </a:lnTo>
                  <a:lnTo>
                    <a:pt x="2196" y="1195"/>
                  </a:lnTo>
                  <a:lnTo>
                    <a:pt x="2183" y="1287"/>
                  </a:lnTo>
                  <a:lnTo>
                    <a:pt x="2163" y="1377"/>
                  </a:lnTo>
                  <a:lnTo>
                    <a:pt x="2137" y="1464"/>
                  </a:lnTo>
                  <a:lnTo>
                    <a:pt x="2104" y="1548"/>
                  </a:lnTo>
                  <a:lnTo>
                    <a:pt x="2063" y="1629"/>
                  </a:lnTo>
                  <a:lnTo>
                    <a:pt x="2017" y="1705"/>
                  </a:lnTo>
                  <a:lnTo>
                    <a:pt x="1965" y="1777"/>
                  </a:lnTo>
                  <a:lnTo>
                    <a:pt x="1908" y="1845"/>
                  </a:lnTo>
                  <a:lnTo>
                    <a:pt x="1845" y="1908"/>
                  </a:lnTo>
                  <a:lnTo>
                    <a:pt x="1777" y="1965"/>
                  </a:lnTo>
                  <a:lnTo>
                    <a:pt x="1705" y="2017"/>
                  </a:lnTo>
                  <a:lnTo>
                    <a:pt x="1629" y="2064"/>
                  </a:lnTo>
                  <a:lnTo>
                    <a:pt x="1548" y="2104"/>
                  </a:lnTo>
                  <a:lnTo>
                    <a:pt x="1464" y="2137"/>
                  </a:lnTo>
                  <a:lnTo>
                    <a:pt x="1377" y="2163"/>
                  </a:lnTo>
                  <a:lnTo>
                    <a:pt x="1287" y="2183"/>
                  </a:lnTo>
                  <a:lnTo>
                    <a:pt x="1195" y="2196"/>
                  </a:lnTo>
                  <a:lnTo>
                    <a:pt x="1099" y="2199"/>
                  </a:lnTo>
                  <a:lnTo>
                    <a:pt x="1005" y="2196"/>
                  </a:lnTo>
                  <a:lnTo>
                    <a:pt x="913" y="2183"/>
                  </a:lnTo>
                  <a:lnTo>
                    <a:pt x="822" y="2163"/>
                  </a:lnTo>
                  <a:lnTo>
                    <a:pt x="735" y="2137"/>
                  </a:lnTo>
                  <a:lnTo>
                    <a:pt x="651" y="2104"/>
                  </a:lnTo>
                  <a:lnTo>
                    <a:pt x="571" y="2064"/>
                  </a:lnTo>
                  <a:lnTo>
                    <a:pt x="494" y="2017"/>
                  </a:lnTo>
                  <a:lnTo>
                    <a:pt x="422" y="1965"/>
                  </a:lnTo>
                  <a:lnTo>
                    <a:pt x="355" y="1908"/>
                  </a:lnTo>
                  <a:lnTo>
                    <a:pt x="291" y="1845"/>
                  </a:lnTo>
                  <a:lnTo>
                    <a:pt x="234" y="1777"/>
                  </a:lnTo>
                  <a:lnTo>
                    <a:pt x="183" y="1705"/>
                  </a:lnTo>
                  <a:lnTo>
                    <a:pt x="136" y="1629"/>
                  </a:lnTo>
                  <a:lnTo>
                    <a:pt x="96" y="1548"/>
                  </a:lnTo>
                  <a:lnTo>
                    <a:pt x="62" y="1464"/>
                  </a:lnTo>
                  <a:lnTo>
                    <a:pt x="36" y="1377"/>
                  </a:lnTo>
                  <a:lnTo>
                    <a:pt x="17" y="1287"/>
                  </a:lnTo>
                  <a:lnTo>
                    <a:pt x="4" y="1195"/>
                  </a:lnTo>
                  <a:lnTo>
                    <a:pt x="0" y="1100"/>
                  </a:lnTo>
                  <a:lnTo>
                    <a:pt x="4" y="1005"/>
                  </a:lnTo>
                  <a:lnTo>
                    <a:pt x="17" y="913"/>
                  </a:lnTo>
                  <a:lnTo>
                    <a:pt x="36" y="822"/>
                  </a:lnTo>
                  <a:lnTo>
                    <a:pt x="62" y="735"/>
                  </a:lnTo>
                  <a:lnTo>
                    <a:pt x="96" y="651"/>
                  </a:lnTo>
                  <a:lnTo>
                    <a:pt x="136" y="571"/>
                  </a:lnTo>
                  <a:lnTo>
                    <a:pt x="183" y="494"/>
                  </a:lnTo>
                  <a:lnTo>
                    <a:pt x="234" y="422"/>
                  </a:lnTo>
                  <a:lnTo>
                    <a:pt x="291" y="355"/>
                  </a:lnTo>
                  <a:lnTo>
                    <a:pt x="355" y="291"/>
                  </a:lnTo>
                  <a:lnTo>
                    <a:pt x="422" y="234"/>
                  </a:lnTo>
                  <a:lnTo>
                    <a:pt x="494" y="182"/>
                  </a:lnTo>
                  <a:lnTo>
                    <a:pt x="571" y="136"/>
                  </a:lnTo>
                  <a:lnTo>
                    <a:pt x="651" y="96"/>
                  </a:lnTo>
                  <a:lnTo>
                    <a:pt x="735" y="62"/>
                  </a:lnTo>
                  <a:lnTo>
                    <a:pt x="822" y="36"/>
                  </a:lnTo>
                  <a:lnTo>
                    <a:pt x="913" y="17"/>
                  </a:lnTo>
                  <a:lnTo>
                    <a:pt x="1005" y="4"/>
                  </a:lnTo>
                  <a:lnTo>
                    <a:pt x="10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5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56" name="文本框 55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57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TextBox 97"/>
          <p:cNvSpPr txBox="1"/>
          <p:nvPr/>
        </p:nvSpPr>
        <p:spPr>
          <a:xfrm>
            <a:off x="1410423" y="3108900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99" name="Oval 98"/>
          <p:cNvSpPr/>
          <p:nvPr/>
        </p:nvSpPr>
        <p:spPr>
          <a:xfrm>
            <a:off x="4209224" y="2930418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53" name="Freeform 29"/>
          <p:cNvSpPr/>
          <p:nvPr/>
        </p:nvSpPr>
        <p:spPr bwMode="auto">
          <a:xfrm>
            <a:off x="9133418" y="4755221"/>
            <a:ext cx="143933" cy="2117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8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 w="68">
                <a:moveTo>
                  <a:pt x="0" y="0"/>
                </a:moveTo>
                <a:lnTo>
                  <a:pt x="68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4" name="Group 134"/>
          <p:cNvGrpSpPr/>
          <p:nvPr/>
        </p:nvGrpSpPr>
        <p:grpSpPr>
          <a:xfrm>
            <a:off x="5051036" y="2799487"/>
            <a:ext cx="2089928" cy="3231617"/>
            <a:chOff x="3606801" y="1272140"/>
            <a:chExt cx="1920875" cy="2970213"/>
          </a:xfrm>
        </p:grpSpPr>
        <p:sp>
          <p:nvSpPr>
            <p:cNvPr id="1061" name="Freeform 37"/>
            <p:cNvSpPr/>
            <p:nvPr/>
          </p:nvSpPr>
          <p:spPr bwMode="auto">
            <a:xfrm>
              <a:off x="4586288" y="1272140"/>
              <a:ext cx="885825" cy="628650"/>
            </a:xfrm>
            <a:custGeom>
              <a:avLst/>
              <a:gdLst/>
              <a:ahLst/>
              <a:cxnLst>
                <a:cxn ang="0">
                  <a:pos x="626" y="266"/>
                </a:cxn>
                <a:cxn ang="0">
                  <a:pos x="839" y="594"/>
                </a:cxn>
                <a:cxn ang="0">
                  <a:pos x="0" y="594"/>
                </a:cxn>
                <a:cxn ang="0">
                  <a:pos x="0" y="0"/>
                </a:cxn>
                <a:cxn ang="0">
                  <a:pos x="626" y="266"/>
                </a:cxn>
              </a:cxnLst>
              <a:rect l="0" t="0" r="r" b="b"/>
              <a:pathLst>
                <a:path w="839" h="594">
                  <a:moveTo>
                    <a:pt x="626" y="266"/>
                  </a:moveTo>
                  <a:cubicBezTo>
                    <a:pt x="724" y="364"/>
                    <a:pt x="795" y="473"/>
                    <a:pt x="839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4" y="4"/>
                    <a:pt x="452" y="92"/>
                    <a:pt x="626" y="266"/>
                  </a:cubicBezTo>
                  <a:close/>
                </a:path>
              </a:pathLst>
            </a:custGeom>
            <a:solidFill>
              <a:srgbClr val="65656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grpSp>
          <p:nvGrpSpPr>
            <p:cNvPr id="5" name="Group 104"/>
            <p:cNvGrpSpPr/>
            <p:nvPr/>
          </p:nvGrpSpPr>
          <p:grpSpPr>
            <a:xfrm>
              <a:off x="4089401" y="3400978"/>
              <a:ext cx="963612" cy="841375"/>
              <a:chOff x="4089401" y="2825751"/>
              <a:chExt cx="963612" cy="841375"/>
            </a:xfrm>
            <a:solidFill>
              <a:schemeClr val="tx1">
                <a:lumMod val="65000"/>
                <a:lumOff val="35000"/>
              </a:schemeClr>
            </a:solidFill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grpSpPr>
          <p:sp>
            <p:nvSpPr>
              <p:cNvPr id="1060" name="Freeform 36"/>
              <p:cNvSpPr/>
              <p:nvPr/>
            </p:nvSpPr>
            <p:spPr bwMode="auto">
              <a:xfrm>
                <a:off x="4203701" y="3382963"/>
                <a:ext cx="736600" cy="284163"/>
              </a:xfrm>
              <a:custGeom>
                <a:avLst/>
                <a:gdLst/>
                <a:ahLst/>
                <a:cxnLst>
                  <a:cxn ang="0">
                    <a:pos x="682" y="13"/>
                  </a:cxn>
                  <a:cxn ang="0">
                    <a:pos x="696" y="47"/>
                  </a:cxn>
                  <a:cxn ang="0">
                    <a:pos x="682" y="80"/>
                  </a:cxn>
                  <a:cxn ang="0">
                    <a:pos x="649" y="94"/>
                  </a:cxn>
                  <a:cxn ang="0">
                    <a:pos x="596" y="94"/>
                  </a:cxn>
                  <a:cxn ang="0">
                    <a:pos x="446" y="194"/>
                  </a:cxn>
                  <a:cxn ang="0">
                    <a:pos x="410" y="213"/>
                  </a:cxn>
                  <a:cxn ang="0">
                    <a:pos x="411" y="221"/>
                  </a:cxn>
                  <a:cxn ang="0">
                    <a:pos x="411" y="249"/>
                  </a:cxn>
                  <a:cxn ang="0">
                    <a:pos x="349" y="268"/>
                  </a:cxn>
                  <a:cxn ang="0">
                    <a:pos x="285" y="249"/>
                  </a:cxn>
                  <a:cxn ang="0">
                    <a:pos x="285" y="221"/>
                  </a:cxn>
                  <a:cxn ang="0">
                    <a:pos x="286" y="212"/>
                  </a:cxn>
                  <a:cxn ang="0">
                    <a:pos x="245" y="194"/>
                  </a:cxn>
                  <a:cxn ang="0">
                    <a:pos x="89" y="94"/>
                  </a:cxn>
                  <a:cxn ang="0">
                    <a:pos x="47" y="94"/>
                  </a:cxn>
                  <a:cxn ang="0">
                    <a:pos x="14" y="80"/>
                  </a:cxn>
                  <a:cxn ang="0">
                    <a:pos x="0" y="47"/>
                  </a:cxn>
                  <a:cxn ang="0">
                    <a:pos x="14" y="13"/>
                  </a:cxn>
                  <a:cxn ang="0">
                    <a:pos x="47" y="0"/>
                  </a:cxn>
                  <a:cxn ang="0">
                    <a:pos x="649" y="0"/>
                  </a:cxn>
                  <a:cxn ang="0">
                    <a:pos x="682" y="13"/>
                  </a:cxn>
                </a:cxnLst>
                <a:rect l="0" t="0" r="r" b="b"/>
                <a:pathLst>
                  <a:path w="696" h="268">
                    <a:moveTo>
                      <a:pt x="682" y="13"/>
                    </a:moveTo>
                    <a:cubicBezTo>
                      <a:pt x="691" y="23"/>
                      <a:pt x="696" y="34"/>
                      <a:pt x="696" y="47"/>
                    </a:cubicBezTo>
                    <a:cubicBezTo>
                      <a:pt x="696" y="60"/>
                      <a:pt x="691" y="71"/>
                      <a:pt x="682" y="80"/>
                    </a:cubicBezTo>
                    <a:cubicBezTo>
                      <a:pt x="673" y="89"/>
                      <a:pt x="662" y="94"/>
                      <a:pt x="649" y="94"/>
                    </a:cubicBezTo>
                    <a:cubicBezTo>
                      <a:pt x="596" y="94"/>
                      <a:pt x="596" y="94"/>
                      <a:pt x="596" y="94"/>
                    </a:cubicBezTo>
                    <a:cubicBezTo>
                      <a:pt x="555" y="128"/>
                      <a:pt x="505" y="161"/>
                      <a:pt x="446" y="194"/>
                    </a:cubicBezTo>
                    <a:cubicBezTo>
                      <a:pt x="434" y="200"/>
                      <a:pt x="423" y="206"/>
                      <a:pt x="410" y="213"/>
                    </a:cubicBezTo>
                    <a:cubicBezTo>
                      <a:pt x="411" y="215"/>
                      <a:pt x="411" y="218"/>
                      <a:pt x="411" y="221"/>
                    </a:cubicBezTo>
                    <a:cubicBezTo>
                      <a:pt x="411" y="249"/>
                      <a:pt x="411" y="249"/>
                      <a:pt x="411" y="249"/>
                    </a:cubicBezTo>
                    <a:cubicBezTo>
                      <a:pt x="390" y="262"/>
                      <a:pt x="370" y="268"/>
                      <a:pt x="349" y="268"/>
                    </a:cubicBezTo>
                    <a:cubicBezTo>
                      <a:pt x="328" y="268"/>
                      <a:pt x="306" y="262"/>
                      <a:pt x="285" y="249"/>
                    </a:cubicBezTo>
                    <a:cubicBezTo>
                      <a:pt x="285" y="221"/>
                      <a:pt x="285" y="221"/>
                      <a:pt x="285" y="221"/>
                    </a:cubicBezTo>
                    <a:cubicBezTo>
                      <a:pt x="285" y="218"/>
                      <a:pt x="285" y="215"/>
                      <a:pt x="286" y="212"/>
                    </a:cubicBezTo>
                    <a:cubicBezTo>
                      <a:pt x="272" y="206"/>
                      <a:pt x="258" y="200"/>
                      <a:pt x="245" y="194"/>
                    </a:cubicBezTo>
                    <a:cubicBezTo>
                      <a:pt x="189" y="166"/>
                      <a:pt x="137" y="133"/>
                      <a:pt x="89" y="94"/>
                    </a:cubicBezTo>
                    <a:cubicBezTo>
                      <a:pt x="47" y="94"/>
                      <a:pt x="47" y="94"/>
                      <a:pt x="47" y="94"/>
                    </a:cubicBezTo>
                    <a:cubicBezTo>
                      <a:pt x="34" y="94"/>
                      <a:pt x="23" y="89"/>
                      <a:pt x="14" y="80"/>
                    </a:cubicBezTo>
                    <a:cubicBezTo>
                      <a:pt x="5" y="71"/>
                      <a:pt x="0" y="60"/>
                      <a:pt x="0" y="47"/>
                    </a:cubicBezTo>
                    <a:cubicBezTo>
                      <a:pt x="0" y="34"/>
                      <a:pt x="5" y="23"/>
                      <a:pt x="14" y="13"/>
                    </a:cubicBezTo>
                    <a:cubicBezTo>
                      <a:pt x="23" y="4"/>
                      <a:pt x="34" y="0"/>
                      <a:pt x="47" y="0"/>
                    </a:cubicBezTo>
                    <a:cubicBezTo>
                      <a:pt x="649" y="0"/>
                      <a:pt x="649" y="0"/>
                      <a:pt x="649" y="0"/>
                    </a:cubicBezTo>
                    <a:cubicBezTo>
                      <a:pt x="662" y="0"/>
                      <a:pt x="673" y="4"/>
                      <a:pt x="682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062" name="Freeform 38"/>
              <p:cNvSpPr>
                <a:spLocks noEditPoints="1"/>
              </p:cNvSpPr>
              <p:nvPr/>
            </p:nvSpPr>
            <p:spPr bwMode="auto">
              <a:xfrm>
                <a:off x="4089401" y="2825751"/>
                <a:ext cx="496888" cy="500063"/>
              </a:xfrm>
              <a:custGeom>
                <a:avLst/>
                <a:gdLst/>
                <a:ahLst/>
                <a:cxnLst>
                  <a:cxn ang="0">
                    <a:pos x="471" y="0"/>
                  </a:cxn>
                  <a:cxn ang="0">
                    <a:pos x="471" y="126"/>
                  </a:cxn>
                  <a:cxn ang="0">
                    <a:pos x="64" y="126"/>
                  </a:cxn>
                  <a:cxn ang="0">
                    <a:pos x="19" y="107"/>
                  </a:cxn>
                  <a:cxn ang="0">
                    <a:pos x="1" y="63"/>
                  </a:cxn>
                  <a:cxn ang="0">
                    <a:pos x="19" y="18"/>
                  </a:cxn>
                  <a:cxn ang="0">
                    <a:pos x="64" y="0"/>
                  </a:cxn>
                  <a:cxn ang="0">
                    <a:pos x="471" y="0"/>
                  </a:cxn>
                  <a:cxn ang="0">
                    <a:pos x="471" y="175"/>
                  </a:cxn>
                  <a:cxn ang="0">
                    <a:pos x="471" y="301"/>
                  </a:cxn>
                  <a:cxn ang="0">
                    <a:pos x="63" y="301"/>
                  </a:cxn>
                  <a:cxn ang="0">
                    <a:pos x="18" y="282"/>
                  </a:cxn>
                  <a:cxn ang="0">
                    <a:pos x="0" y="238"/>
                  </a:cxn>
                  <a:cxn ang="0">
                    <a:pos x="0" y="237"/>
                  </a:cxn>
                  <a:cxn ang="0">
                    <a:pos x="18" y="193"/>
                  </a:cxn>
                  <a:cxn ang="0">
                    <a:pos x="63" y="175"/>
                  </a:cxn>
                  <a:cxn ang="0">
                    <a:pos x="471" y="175"/>
                  </a:cxn>
                  <a:cxn ang="0">
                    <a:pos x="471" y="347"/>
                  </a:cxn>
                  <a:cxn ang="0">
                    <a:pos x="471" y="473"/>
                  </a:cxn>
                  <a:cxn ang="0">
                    <a:pos x="64" y="473"/>
                  </a:cxn>
                  <a:cxn ang="0">
                    <a:pos x="20" y="455"/>
                  </a:cxn>
                  <a:cxn ang="0">
                    <a:pos x="1" y="410"/>
                  </a:cxn>
                  <a:cxn ang="0">
                    <a:pos x="20" y="365"/>
                  </a:cxn>
                  <a:cxn ang="0">
                    <a:pos x="64" y="347"/>
                  </a:cxn>
                  <a:cxn ang="0">
                    <a:pos x="471" y="347"/>
                  </a:cxn>
                </a:cxnLst>
                <a:rect l="0" t="0" r="r" b="b"/>
                <a:pathLst>
                  <a:path w="471" h="473">
                    <a:moveTo>
                      <a:pt x="471" y="0"/>
                    </a:moveTo>
                    <a:cubicBezTo>
                      <a:pt x="471" y="126"/>
                      <a:pt x="471" y="126"/>
                      <a:pt x="471" y="126"/>
                    </a:cubicBezTo>
                    <a:cubicBezTo>
                      <a:pt x="64" y="126"/>
                      <a:pt x="64" y="126"/>
                      <a:pt x="64" y="126"/>
                    </a:cubicBezTo>
                    <a:cubicBezTo>
                      <a:pt x="46" y="126"/>
                      <a:pt x="32" y="120"/>
                      <a:pt x="19" y="107"/>
                    </a:cubicBezTo>
                    <a:cubicBezTo>
                      <a:pt x="7" y="95"/>
                      <a:pt x="1" y="80"/>
                      <a:pt x="1" y="63"/>
                    </a:cubicBezTo>
                    <a:cubicBezTo>
                      <a:pt x="1" y="45"/>
                      <a:pt x="7" y="30"/>
                      <a:pt x="19" y="18"/>
                    </a:cubicBezTo>
                    <a:cubicBezTo>
                      <a:pt x="32" y="6"/>
                      <a:pt x="46" y="0"/>
                      <a:pt x="64" y="0"/>
                    </a:cubicBezTo>
                    <a:lnTo>
                      <a:pt x="471" y="0"/>
                    </a:lnTo>
                    <a:close/>
                    <a:moveTo>
                      <a:pt x="471" y="175"/>
                    </a:moveTo>
                    <a:cubicBezTo>
                      <a:pt x="471" y="301"/>
                      <a:pt x="471" y="301"/>
                      <a:pt x="471" y="301"/>
                    </a:cubicBezTo>
                    <a:cubicBezTo>
                      <a:pt x="63" y="301"/>
                      <a:pt x="63" y="301"/>
                      <a:pt x="63" y="301"/>
                    </a:cubicBezTo>
                    <a:cubicBezTo>
                      <a:pt x="46" y="301"/>
                      <a:pt x="31" y="295"/>
                      <a:pt x="18" y="282"/>
                    </a:cubicBezTo>
                    <a:cubicBezTo>
                      <a:pt x="6" y="270"/>
                      <a:pt x="0" y="255"/>
                      <a:pt x="0" y="238"/>
                    </a:cubicBezTo>
                    <a:cubicBezTo>
                      <a:pt x="0" y="237"/>
                      <a:pt x="0" y="237"/>
                      <a:pt x="0" y="237"/>
                    </a:cubicBezTo>
                    <a:cubicBezTo>
                      <a:pt x="0" y="220"/>
                      <a:pt x="6" y="206"/>
                      <a:pt x="18" y="193"/>
                    </a:cubicBezTo>
                    <a:cubicBezTo>
                      <a:pt x="31" y="181"/>
                      <a:pt x="46" y="175"/>
                      <a:pt x="63" y="175"/>
                    </a:cubicBezTo>
                    <a:lnTo>
                      <a:pt x="471" y="175"/>
                    </a:lnTo>
                    <a:close/>
                    <a:moveTo>
                      <a:pt x="471" y="347"/>
                    </a:moveTo>
                    <a:cubicBezTo>
                      <a:pt x="471" y="473"/>
                      <a:pt x="471" y="473"/>
                      <a:pt x="471" y="473"/>
                    </a:cubicBezTo>
                    <a:cubicBezTo>
                      <a:pt x="64" y="473"/>
                      <a:pt x="64" y="473"/>
                      <a:pt x="64" y="473"/>
                    </a:cubicBezTo>
                    <a:cubicBezTo>
                      <a:pt x="47" y="473"/>
                      <a:pt x="32" y="467"/>
                      <a:pt x="20" y="455"/>
                    </a:cubicBezTo>
                    <a:cubicBezTo>
                      <a:pt x="7" y="442"/>
                      <a:pt x="1" y="428"/>
                      <a:pt x="1" y="410"/>
                    </a:cubicBezTo>
                    <a:cubicBezTo>
                      <a:pt x="1" y="393"/>
                      <a:pt x="7" y="378"/>
                      <a:pt x="20" y="365"/>
                    </a:cubicBezTo>
                    <a:cubicBezTo>
                      <a:pt x="32" y="353"/>
                      <a:pt x="47" y="347"/>
                      <a:pt x="64" y="347"/>
                    </a:cubicBezTo>
                    <a:lnTo>
                      <a:pt x="471" y="3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063" name="Freeform 39"/>
              <p:cNvSpPr>
                <a:spLocks noEditPoints="1"/>
              </p:cNvSpPr>
              <p:nvPr/>
            </p:nvSpPr>
            <p:spPr bwMode="auto">
              <a:xfrm>
                <a:off x="4586288" y="2825751"/>
                <a:ext cx="466725" cy="500063"/>
              </a:xfrm>
              <a:custGeom>
                <a:avLst/>
                <a:gdLst/>
                <a:ahLst/>
                <a:cxnLst>
                  <a:cxn ang="0">
                    <a:pos x="0" y="473"/>
                  </a:cxn>
                  <a:cxn ang="0">
                    <a:pos x="0" y="347"/>
                  </a:cxn>
                  <a:cxn ang="0">
                    <a:pos x="378" y="347"/>
                  </a:cxn>
                  <a:cxn ang="0">
                    <a:pos x="422" y="365"/>
                  </a:cxn>
                  <a:cxn ang="0">
                    <a:pos x="441" y="410"/>
                  </a:cxn>
                  <a:cxn ang="0">
                    <a:pos x="422" y="455"/>
                  </a:cxn>
                  <a:cxn ang="0">
                    <a:pos x="378" y="473"/>
                  </a:cxn>
                  <a:cxn ang="0">
                    <a:pos x="0" y="473"/>
                  </a:cxn>
                  <a:cxn ang="0">
                    <a:pos x="0" y="175"/>
                  </a:cxn>
                  <a:cxn ang="0">
                    <a:pos x="376" y="175"/>
                  </a:cxn>
                  <a:cxn ang="0">
                    <a:pos x="421" y="193"/>
                  </a:cxn>
                  <a:cxn ang="0">
                    <a:pos x="440" y="237"/>
                  </a:cxn>
                  <a:cxn ang="0">
                    <a:pos x="440" y="238"/>
                  </a:cxn>
                  <a:cxn ang="0">
                    <a:pos x="421" y="282"/>
                  </a:cxn>
                  <a:cxn ang="0">
                    <a:pos x="376" y="301"/>
                  </a:cxn>
                  <a:cxn ang="0">
                    <a:pos x="0" y="301"/>
                  </a:cxn>
                  <a:cxn ang="0">
                    <a:pos x="0" y="175"/>
                  </a:cxn>
                  <a:cxn ang="0">
                    <a:pos x="0" y="0"/>
                  </a:cxn>
                  <a:cxn ang="0">
                    <a:pos x="377" y="0"/>
                  </a:cxn>
                  <a:cxn ang="0">
                    <a:pos x="422" y="18"/>
                  </a:cxn>
                  <a:cxn ang="0">
                    <a:pos x="440" y="63"/>
                  </a:cxn>
                  <a:cxn ang="0">
                    <a:pos x="422" y="107"/>
                  </a:cxn>
                  <a:cxn ang="0">
                    <a:pos x="377" y="126"/>
                  </a:cxn>
                  <a:cxn ang="0">
                    <a:pos x="0" y="126"/>
                  </a:cxn>
                  <a:cxn ang="0">
                    <a:pos x="0" y="0"/>
                  </a:cxn>
                </a:cxnLst>
                <a:rect l="0" t="0" r="r" b="b"/>
                <a:pathLst>
                  <a:path w="441" h="473">
                    <a:moveTo>
                      <a:pt x="0" y="473"/>
                    </a:moveTo>
                    <a:cubicBezTo>
                      <a:pt x="0" y="347"/>
                      <a:pt x="0" y="347"/>
                      <a:pt x="0" y="347"/>
                    </a:cubicBezTo>
                    <a:cubicBezTo>
                      <a:pt x="378" y="347"/>
                      <a:pt x="378" y="347"/>
                      <a:pt x="378" y="347"/>
                    </a:cubicBezTo>
                    <a:cubicBezTo>
                      <a:pt x="395" y="347"/>
                      <a:pt x="410" y="353"/>
                      <a:pt x="422" y="365"/>
                    </a:cubicBezTo>
                    <a:cubicBezTo>
                      <a:pt x="434" y="378"/>
                      <a:pt x="441" y="393"/>
                      <a:pt x="441" y="410"/>
                    </a:cubicBezTo>
                    <a:cubicBezTo>
                      <a:pt x="441" y="428"/>
                      <a:pt x="434" y="442"/>
                      <a:pt x="422" y="455"/>
                    </a:cubicBezTo>
                    <a:cubicBezTo>
                      <a:pt x="410" y="467"/>
                      <a:pt x="395" y="473"/>
                      <a:pt x="378" y="473"/>
                    </a:cubicBezTo>
                    <a:lnTo>
                      <a:pt x="0" y="473"/>
                    </a:lnTo>
                    <a:close/>
                    <a:moveTo>
                      <a:pt x="0" y="175"/>
                    </a:moveTo>
                    <a:cubicBezTo>
                      <a:pt x="376" y="175"/>
                      <a:pt x="376" y="175"/>
                      <a:pt x="376" y="175"/>
                    </a:cubicBezTo>
                    <a:cubicBezTo>
                      <a:pt x="394" y="175"/>
                      <a:pt x="409" y="181"/>
                      <a:pt x="421" y="193"/>
                    </a:cubicBezTo>
                    <a:cubicBezTo>
                      <a:pt x="433" y="206"/>
                      <a:pt x="440" y="220"/>
                      <a:pt x="440" y="237"/>
                    </a:cubicBezTo>
                    <a:cubicBezTo>
                      <a:pt x="440" y="238"/>
                      <a:pt x="440" y="238"/>
                      <a:pt x="440" y="238"/>
                    </a:cubicBezTo>
                    <a:cubicBezTo>
                      <a:pt x="440" y="255"/>
                      <a:pt x="433" y="270"/>
                      <a:pt x="421" y="282"/>
                    </a:cubicBezTo>
                    <a:cubicBezTo>
                      <a:pt x="409" y="295"/>
                      <a:pt x="394" y="301"/>
                      <a:pt x="376" y="301"/>
                    </a:cubicBezTo>
                    <a:cubicBezTo>
                      <a:pt x="0" y="301"/>
                      <a:pt x="0" y="301"/>
                      <a:pt x="0" y="301"/>
                    </a:cubicBezTo>
                    <a:lnTo>
                      <a:pt x="0" y="175"/>
                    </a:lnTo>
                    <a:close/>
                    <a:moveTo>
                      <a:pt x="0" y="0"/>
                    </a:moveTo>
                    <a:cubicBezTo>
                      <a:pt x="377" y="0"/>
                      <a:pt x="377" y="0"/>
                      <a:pt x="377" y="0"/>
                    </a:cubicBezTo>
                    <a:cubicBezTo>
                      <a:pt x="395" y="0"/>
                      <a:pt x="409" y="6"/>
                      <a:pt x="422" y="18"/>
                    </a:cubicBezTo>
                    <a:cubicBezTo>
                      <a:pt x="434" y="30"/>
                      <a:pt x="440" y="45"/>
                      <a:pt x="440" y="63"/>
                    </a:cubicBezTo>
                    <a:cubicBezTo>
                      <a:pt x="440" y="80"/>
                      <a:pt x="434" y="95"/>
                      <a:pt x="422" y="107"/>
                    </a:cubicBezTo>
                    <a:cubicBezTo>
                      <a:pt x="409" y="120"/>
                      <a:pt x="395" y="126"/>
                      <a:pt x="377" y="126"/>
                    </a:cubicBezTo>
                    <a:cubicBezTo>
                      <a:pt x="0" y="126"/>
                      <a:pt x="0" y="126"/>
                      <a:pt x="0" y="126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sp>
          <p:nvSpPr>
            <p:cNvPr id="1064" name="Freeform 40"/>
            <p:cNvSpPr/>
            <p:nvPr/>
          </p:nvSpPr>
          <p:spPr bwMode="auto">
            <a:xfrm>
              <a:off x="3662363" y="1272140"/>
              <a:ext cx="923925" cy="628650"/>
            </a:xfrm>
            <a:custGeom>
              <a:avLst/>
              <a:gdLst/>
              <a:ahLst/>
              <a:cxnLst>
                <a:cxn ang="0">
                  <a:pos x="856" y="0"/>
                </a:cxn>
                <a:cxn ang="0">
                  <a:pos x="873" y="0"/>
                </a:cxn>
                <a:cxn ang="0">
                  <a:pos x="873" y="594"/>
                </a:cxn>
                <a:cxn ang="0">
                  <a:pos x="0" y="594"/>
                </a:cxn>
                <a:cxn ang="0">
                  <a:pos x="213" y="266"/>
                </a:cxn>
                <a:cxn ang="0">
                  <a:pos x="856" y="0"/>
                </a:cxn>
              </a:cxnLst>
              <a:rect l="0" t="0" r="r" b="b"/>
              <a:pathLst>
                <a:path w="873" h="594">
                  <a:moveTo>
                    <a:pt x="856" y="0"/>
                  </a:moveTo>
                  <a:cubicBezTo>
                    <a:pt x="862" y="0"/>
                    <a:pt x="868" y="0"/>
                    <a:pt x="873" y="0"/>
                  </a:cubicBezTo>
                  <a:cubicBezTo>
                    <a:pt x="873" y="594"/>
                    <a:pt x="873" y="594"/>
                    <a:pt x="873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44" y="473"/>
                    <a:pt x="115" y="364"/>
                    <a:pt x="213" y="266"/>
                  </a:cubicBezTo>
                  <a:cubicBezTo>
                    <a:pt x="391" y="88"/>
                    <a:pt x="605" y="0"/>
                    <a:pt x="856" y="0"/>
                  </a:cubicBezTo>
                  <a:close/>
                </a:path>
              </a:pathLst>
            </a:custGeom>
            <a:solidFill>
              <a:srgbClr val="4C4C4C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065" name="Freeform 41"/>
            <p:cNvSpPr/>
            <p:nvPr/>
          </p:nvSpPr>
          <p:spPr bwMode="auto">
            <a:xfrm>
              <a:off x="4586288" y="1984928"/>
              <a:ext cx="941388" cy="639763"/>
            </a:xfrm>
            <a:custGeom>
              <a:avLst/>
              <a:gdLst/>
              <a:ahLst/>
              <a:cxnLst>
                <a:cxn ang="0">
                  <a:pos x="0" y="606"/>
                </a:cxn>
                <a:cxn ang="0">
                  <a:pos x="0" y="0"/>
                </a:cxn>
                <a:cxn ang="0">
                  <a:pos x="864" y="0"/>
                </a:cxn>
                <a:cxn ang="0">
                  <a:pos x="892" y="235"/>
                </a:cxn>
                <a:cxn ang="0">
                  <a:pos x="816" y="606"/>
                </a:cxn>
                <a:cxn ang="0">
                  <a:pos x="0" y="606"/>
                </a:cxn>
              </a:cxnLst>
              <a:rect l="0" t="0" r="r" b="b"/>
              <a:pathLst>
                <a:path w="892" h="606">
                  <a:moveTo>
                    <a:pt x="0" y="60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64" y="0"/>
                    <a:pt x="864" y="0"/>
                    <a:pt x="864" y="0"/>
                  </a:cubicBezTo>
                  <a:cubicBezTo>
                    <a:pt x="883" y="74"/>
                    <a:pt x="892" y="153"/>
                    <a:pt x="892" y="235"/>
                  </a:cubicBezTo>
                  <a:cubicBezTo>
                    <a:pt x="892" y="369"/>
                    <a:pt x="867" y="493"/>
                    <a:pt x="816" y="606"/>
                  </a:cubicBezTo>
                  <a:lnTo>
                    <a:pt x="0" y="606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066" name="Freeform 42"/>
            <p:cNvSpPr/>
            <p:nvPr/>
          </p:nvSpPr>
          <p:spPr bwMode="auto">
            <a:xfrm>
              <a:off x="3606801" y="1984928"/>
              <a:ext cx="979488" cy="639763"/>
            </a:xfrm>
            <a:custGeom>
              <a:avLst/>
              <a:gdLst/>
              <a:ahLst/>
              <a:cxnLst>
                <a:cxn ang="0">
                  <a:pos x="926" y="606"/>
                </a:cxn>
                <a:cxn ang="0">
                  <a:pos x="76" y="606"/>
                </a:cxn>
                <a:cxn ang="0">
                  <a:pos x="0" y="235"/>
                </a:cxn>
                <a:cxn ang="0">
                  <a:pos x="29" y="0"/>
                </a:cxn>
                <a:cxn ang="0">
                  <a:pos x="926" y="0"/>
                </a:cxn>
                <a:cxn ang="0">
                  <a:pos x="926" y="606"/>
                </a:cxn>
              </a:cxnLst>
              <a:rect l="0" t="0" r="r" b="b"/>
              <a:pathLst>
                <a:path w="926" h="606">
                  <a:moveTo>
                    <a:pt x="926" y="606"/>
                  </a:moveTo>
                  <a:cubicBezTo>
                    <a:pt x="76" y="606"/>
                    <a:pt x="76" y="606"/>
                    <a:pt x="76" y="606"/>
                  </a:cubicBezTo>
                  <a:cubicBezTo>
                    <a:pt x="25" y="493"/>
                    <a:pt x="0" y="369"/>
                    <a:pt x="0" y="235"/>
                  </a:cubicBezTo>
                  <a:cubicBezTo>
                    <a:pt x="0" y="153"/>
                    <a:pt x="10" y="74"/>
                    <a:pt x="29" y="0"/>
                  </a:cubicBezTo>
                  <a:cubicBezTo>
                    <a:pt x="926" y="0"/>
                    <a:pt x="926" y="0"/>
                    <a:pt x="926" y="0"/>
                  </a:cubicBezTo>
                  <a:lnTo>
                    <a:pt x="926" y="60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067" name="Freeform 43"/>
            <p:cNvSpPr/>
            <p:nvPr/>
          </p:nvSpPr>
          <p:spPr bwMode="auto">
            <a:xfrm>
              <a:off x="3730626" y="2710415"/>
              <a:ext cx="855663" cy="641350"/>
            </a:xfrm>
            <a:custGeom>
              <a:avLst/>
              <a:gdLst/>
              <a:ahLst/>
              <a:cxnLst>
                <a:cxn ang="0">
                  <a:pos x="809" y="0"/>
                </a:cxn>
                <a:cxn ang="0">
                  <a:pos x="809" y="607"/>
                </a:cxn>
                <a:cxn ang="0">
                  <a:pos x="339" y="607"/>
                </a:cxn>
                <a:cxn ang="0">
                  <a:pos x="339" y="607"/>
                </a:cxn>
                <a:cxn ang="0">
                  <a:pos x="91" y="129"/>
                </a:cxn>
                <a:cxn ang="0">
                  <a:pos x="84" y="120"/>
                </a:cxn>
                <a:cxn ang="0">
                  <a:pos x="0" y="0"/>
                </a:cxn>
                <a:cxn ang="0">
                  <a:pos x="809" y="0"/>
                </a:cxn>
              </a:cxnLst>
              <a:rect l="0" t="0" r="r" b="b"/>
              <a:pathLst>
                <a:path w="809" h="607">
                  <a:moveTo>
                    <a:pt x="809" y="0"/>
                  </a:moveTo>
                  <a:cubicBezTo>
                    <a:pt x="809" y="607"/>
                    <a:pt x="809" y="607"/>
                    <a:pt x="80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6" y="488"/>
                    <a:pt x="253" y="329"/>
                    <a:pt x="91" y="129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52" y="82"/>
                    <a:pt x="24" y="42"/>
                    <a:pt x="0" y="0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068" name="Freeform 44"/>
            <p:cNvSpPr/>
            <p:nvPr/>
          </p:nvSpPr>
          <p:spPr bwMode="auto">
            <a:xfrm>
              <a:off x="4586288" y="2710415"/>
              <a:ext cx="819150" cy="641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75" y="0"/>
                </a:cxn>
                <a:cxn ang="0">
                  <a:pos x="683" y="130"/>
                </a:cxn>
                <a:cxn ang="0">
                  <a:pos x="677" y="136"/>
                </a:cxn>
                <a:cxn ang="0">
                  <a:pos x="545" y="319"/>
                </a:cxn>
                <a:cxn ang="0">
                  <a:pos x="435" y="607"/>
                </a:cxn>
                <a:cxn ang="0">
                  <a:pos x="435" y="607"/>
                </a:cxn>
                <a:cxn ang="0">
                  <a:pos x="0" y="607"/>
                </a:cxn>
                <a:cxn ang="0">
                  <a:pos x="0" y="0"/>
                </a:cxn>
              </a:cxnLst>
              <a:rect l="0" t="0" r="r" b="b"/>
              <a:pathLst>
                <a:path w="775" h="607">
                  <a:moveTo>
                    <a:pt x="0" y="0"/>
                  </a:moveTo>
                  <a:cubicBezTo>
                    <a:pt x="775" y="0"/>
                    <a:pt x="775" y="0"/>
                    <a:pt x="775" y="0"/>
                  </a:cubicBezTo>
                  <a:cubicBezTo>
                    <a:pt x="748" y="45"/>
                    <a:pt x="718" y="88"/>
                    <a:pt x="683" y="130"/>
                  </a:cubicBezTo>
                  <a:cubicBezTo>
                    <a:pt x="681" y="132"/>
                    <a:pt x="679" y="134"/>
                    <a:pt x="677" y="136"/>
                  </a:cubicBezTo>
                  <a:cubicBezTo>
                    <a:pt x="624" y="202"/>
                    <a:pt x="580" y="263"/>
                    <a:pt x="545" y="319"/>
                  </a:cubicBezTo>
                  <a:cubicBezTo>
                    <a:pt x="473" y="433"/>
                    <a:pt x="437" y="529"/>
                    <a:pt x="435" y="607"/>
                  </a:cubicBezTo>
                  <a:cubicBezTo>
                    <a:pt x="435" y="607"/>
                    <a:pt x="435" y="607"/>
                    <a:pt x="435" y="607"/>
                  </a:cubicBezTo>
                  <a:cubicBezTo>
                    <a:pt x="0" y="607"/>
                    <a:pt x="0" y="607"/>
                    <a:pt x="0" y="60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sp>
        <p:nvSpPr>
          <p:cNvPr id="108" name="TextBox 107"/>
          <p:cNvSpPr txBox="1"/>
          <p:nvPr/>
        </p:nvSpPr>
        <p:spPr>
          <a:xfrm>
            <a:off x="1410423" y="3936901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4132415" y="3757026"/>
            <a:ext cx="657827" cy="6389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1717660" y="4858615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14" name="Oval 113"/>
          <p:cNvSpPr/>
          <p:nvPr/>
        </p:nvSpPr>
        <p:spPr>
          <a:xfrm>
            <a:off x="4516461" y="4678738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165553" y="3123414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7248140" y="2930418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8165553" y="3965929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7324949" y="3757026"/>
            <a:ext cx="657827" cy="6389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7935699" y="4873129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7018285" y="4678738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4900508" y="2185012"/>
            <a:ext cx="657827" cy="6389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745411" y="1954584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6633665" y="2245724"/>
            <a:ext cx="657827" cy="6389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534229" y="2449682"/>
            <a:ext cx="253915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9200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2101706" y="2358359"/>
            <a:ext cx="2539158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r" defTabSz="1219200">
              <a:spcBef>
                <a:spcPct val="20000"/>
              </a:spcBef>
              <a:defRPr/>
            </a:pPr>
            <a:r>
              <a:rPr lang="zh-CN" altLang="en-US" dirty="0">
                <a:solidFill>
                  <a:schemeClr val="bg2"/>
                </a:solidFill>
                <a:cs typeface="+mn-ea"/>
                <a:sym typeface="+mn-lt"/>
              </a:rPr>
              <a:t>单击此处添加您的内容。</a:t>
            </a:r>
            <a:endParaRPr lang="en-US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1" name="Freeform 34"/>
          <p:cNvSpPr>
            <a:spLocks noEditPoints="1"/>
          </p:cNvSpPr>
          <p:nvPr/>
        </p:nvSpPr>
        <p:spPr bwMode="auto">
          <a:xfrm>
            <a:off x="7380693" y="3070090"/>
            <a:ext cx="392720" cy="359649"/>
          </a:xfrm>
          <a:custGeom>
            <a:avLst/>
            <a:gdLst>
              <a:gd name="T0" fmla="*/ 35 w 144"/>
              <a:gd name="T1" fmla="*/ 17 h 132"/>
              <a:gd name="T2" fmla="*/ 109 w 144"/>
              <a:gd name="T3" fmla="*/ 17 h 132"/>
              <a:gd name="T4" fmla="*/ 117 w 144"/>
              <a:gd name="T5" fmla="*/ 9 h 132"/>
              <a:gd name="T6" fmla="*/ 109 w 144"/>
              <a:gd name="T7" fmla="*/ 0 h 132"/>
              <a:gd name="T8" fmla="*/ 35 w 144"/>
              <a:gd name="T9" fmla="*/ 0 h 132"/>
              <a:gd name="T10" fmla="*/ 27 w 144"/>
              <a:gd name="T11" fmla="*/ 9 h 132"/>
              <a:gd name="T12" fmla="*/ 35 w 144"/>
              <a:gd name="T13" fmla="*/ 17 h 132"/>
              <a:gd name="T14" fmla="*/ 109 w 144"/>
              <a:gd name="T15" fmla="*/ 25 h 132"/>
              <a:gd name="T16" fmla="*/ 109 w 144"/>
              <a:gd name="T17" fmla="*/ 25 h 132"/>
              <a:gd name="T18" fmla="*/ 35 w 144"/>
              <a:gd name="T19" fmla="*/ 25 h 132"/>
              <a:gd name="T20" fmla="*/ 35 w 144"/>
              <a:gd name="T21" fmla="*/ 25 h 132"/>
              <a:gd name="T22" fmla="*/ 16 w 144"/>
              <a:gd name="T23" fmla="*/ 67 h 132"/>
              <a:gd name="T24" fmla="*/ 52 w 144"/>
              <a:gd name="T25" fmla="*/ 93 h 132"/>
              <a:gd name="T26" fmla="*/ 64 w 144"/>
              <a:gd name="T27" fmla="*/ 107 h 132"/>
              <a:gd name="T28" fmla="*/ 64 w 144"/>
              <a:gd name="T29" fmla="*/ 116 h 132"/>
              <a:gd name="T30" fmla="*/ 66 w 144"/>
              <a:gd name="T31" fmla="*/ 117 h 132"/>
              <a:gd name="T32" fmla="*/ 64 w 144"/>
              <a:gd name="T33" fmla="*/ 120 h 132"/>
              <a:gd name="T34" fmla="*/ 47 w 144"/>
              <a:gd name="T35" fmla="*/ 120 h 132"/>
              <a:gd name="T36" fmla="*/ 39 w 144"/>
              <a:gd name="T37" fmla="*/ 128 h 132"/>
              <a:gd name="T38" fmla="*/ 39 w 144"/>
              <a:gd name="T39" fmla="*/ 132 h 132"/>
              <a:gd name="T40" fmla="*/ 105 w 144"/>
              <a:gd name="T41" fmla="*/ 132 h 132"/>
              <a:gd name="T42" fmla="*/ 105 w 144"/>
              <a:gd name="T43" fmla="*/ 128 h 132"/>
              <a:gd name="T44" fmla="*/ 97 w 144"/>
              <a:gd name="T45" fmla="*/ 120 h 132"/>
              <a:gd name="T46" fmla="*/ 80 w 144"/>
              <a:gd name="T47" fmla="*/ 120 h 132"/>
              <a:gd name="T48" fmla="*/ 78 w 144"/>
              <a:gd name="T49" fmla="*/ 117 h 132"/>
              <a:gd name="T50" fmla="*/ 80 w 144"/>
              <a:gd name="T51" fmla="*/ 116 h 132"/>
              <a:gd name="T52" fmla="*/ 80 w 144"/>
              <a:gd name="T53" fmla="*/ 107 h 132"/>
              <a:gd name="T54" fmla="*/ 92 w 144"/>
              <a:gd name="T55" fmla="*/ 93 h 132"/>
              <a:gd name="T56" fmla="*/ 127 w 144"/>
              <a:gd name="T57" fmla="*/ 67 h 132"/>
              <a:gd name="T58" fmla="*/ 109 w 144"/>
              <a:gd name="T59" fmla="*/ 25 h 132"/>
              <a:gd name="T60" fmla="*/ 24 w 144"/>
              <a:gd name="T61" fmla="*/ 63 h 132"/>
              <a:gd name="T62" fmla="*/ 37 w 144"/>
              <a:gd name="T63" fmla="*/ 37 h 132"/>
              <a:gd name="T64" fmla="*/ 48 w 144"/>
              <a:gd name="T65" fmla="*/ 84 h 132"/>
              <a:gd name="T66" fmla="*/ 24 w 144"/>
              <a:gd name="T67" fmla="*/ 63 h 132"/>
              <a:gd name="T68" fmla="*/ 47 w 144"/>
              <a:gd name="T69" fmla="*/ 37 h 132"/>
              <a:gd name="T70" fmla="*/ 60 w 144"/>
              <a:gd name="T71" fmla="*/ 37 h 132"/>
              <a:gd name="T72" fmla="*/ 64 w 144"/>
              <a:gd name="T73" fmla="*/ 99 h 132"/>
              <a:gd name="T74" fmla="*/ 47 w 144"/>
              <a:gd name="T75" fmla="*/ 37 h 132"/>
              <a:gd name="T76" fmla="*/ 120 w 144"/>
              <a:gd name="T77" fmla="*/ 63 h 132"/>
              <a:gd name="T78" fmla="*/ 96 w 144"/>
              <a:gd name="T79" fmla="*/ 84 h 132"/>
              <a:gd name="T80" fmla="*/ 107 w 144"/>
              <a:gd name="T81" fmla="*/ 37 h 132"/>
              <a:gd name="T82" fmla="*/ 120 w 144"/>
              <a:gd name="T83" fmla="*/ 63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4" h="132">
                <a:moveTo>
                  <a:pt x="35" y="17"/>
                </a:moveTo>
                <a:cubicBezTo>
                  <a:pt x="109" y="17"/>
                  <a:pt x="109" y="17"/>
                  <a:pt x="109" y="17"/>
                </a:cubicBezTo>
                <a:cubicBezTo>
                  <a:pt x="113" y="17"/>
                  <a:pt x="117" y="13"/>
                  <a:pt x="117" y="9"/>
                </a:cubicBezTo>
                <a:cubicBezTo>
                  <a:pt x="117" y="4"/>
                  <a:pt x="113" y="0"/>
                  <a:pt x="109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0" y="0"/>
                  <a:pt x="27" y="4"/>
                  <a:pt x="27" y="9"/>
                </a:cubicBezTo>
                <a:cubicBezTo>
                  <a:pt x="27" y="13"/>
                  <a:pt x="30" y="17"/>
                  <a:pt x="35" y="17"/>
                </a:cubicBezTo>
                <a:close/>
                <a:moveTo>
                  <a:pt x="109" y="25"/>
                </a:moveTo>
                <a:cubicBezTo>
                  <a:pt x="109" y="25"/>
                  <a:pt x="109" y="25"/>
                  <a:pt x="109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19" y="26"/>
                  <a:pt x="0" y="32"/>
                  <a:pt x="16" y="67"/>
                </a:cubicBezTo>
                <a:cubicBezTo>
                  <a:pt x="27" y="90"/>
                  <a:pt x="43" y="92"/>
                  <a:pt x="52" y="93"/>
                </a:cubicBezTo>
                <a:cubicBezTo>
                  <a:pt x="55" y="102"/>
                  <a:pt x="59" y="107"/>
                  <a:pt x="64" y="107"/>
                </a:cubicBezTo>
                <a:cubicBezTo>
                  <a:pt x="64" y="112"/>
                  <a:pt x="64" y="116"/>
                  <a:pt x="64" y="116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39" y="120"/>
                  <a:pt x="39" y="128"/>
                </a:cubicBezTo>
                <a:cubicBezTo>
                  <a:pt x="39" y="132"/>
                  <a:pt x="39" y="132"/>
                  <a:pt x="39" y="132"/>
                </a:cubicBezTo>
                <a:cubicBezTo>
                  <a:pt x="105" y="132"/>
                  <a:pt x="105" y="132"/>
                  <a:pt x="105" y="132"/>
                </a:cubicBezTo>
                <a:cubicBezTo>
                  <a:pt x="105" y="132"/>
                  <a:pt x="105" y="132"/>
                  <a:pt x="105" y="128"/>
                </a:cubicBezTo>
                <a:cubicBezTo>
                  <a:pt x="105" y="120"/>
                  <a:pt x="97" y="120"/>
                  <a:pt x="97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78" y="117"/>
                  <a:pt x="78" y="117"/>
                  <a:pt x="78" y="117"/>
                </a:cubicBezTo>
                <a:cubicBezTo>
                  <a:pt x="80" y="116"/>
                  <a:pt x="80" y="116"/>
                  <a:pt x="80" y="116"/>
                </a:cubicBezTo>
                <a:cubicBezTo>
                  <a:pt x="80" y="116"/>
                  <a:pt x="80" y="112"/>
                  <a:pt x="80" y="107"/>
                </a:cubicBezTo>
                <a:cubicBezTo>
                  <a:pt x="84" y="107"/>
                  <a:pt x="88" y="102"/>
                  <a:pt x="92" y="93"/>
                </a:cubicBezTo>
                <a:cubicBezTo>
                  <a:pt x="101" y="92"/>
                  <a:pt x="116" y="90"/>
                  <a:pt x="127" y="67"/>
                </a:cubicBezTo>
                <a:cubicBezTo>
                  <a:pt x="144" y="32"/>
                  <a:pt x="125" y="26"/>
                  <a:pt x="109" y="25"/>
                </a:cubicBezTo>
                <a:close/>
                <a:moveTo>
                  <a:pt x="24" y="63"/>
                </a:moveTo>
                <a:cubicBezTo>
                  <a:pt x="14" y="40"/>
                  <a:pt x="26" y="37"/>
                  <a:pt x="37" y="37"/>
                </a:cubicBezTo>
                <a:cubicBezTo>
                  <a:pt x="39" y="49"/>
                  <a:pt x="43" y="68"/>
                  <a:pt x="48" y="84"/>
                </a:cubicBezTo>
                <a:cubicBezTo>
                  <a:pt x="41" y="82"/>
                  <a:pt x="31" y="79"/>
                  <a:pt x="24" y="63"/>
                </a:cubicBezTo>
                <a:close/>
                <a:moveTo>
                  <a:pt x="47" y="37"/>
                </a:moveTo>
                <a:cubicBezTo>
                  <a:pt x="47" y="37"/>
                  <a:pt x="55" y="37"/>
                  <a:pt x="60" y="37"/>
                </a:cubicBezTo>
                <a:cubicBezTo>
                  <a:pt x="60" y="66"/>
                  <a:pt x="60" y="74"/>
                  <a:pt x="64" y="99"/>
                </a:cubicBezTo>
                <a:cubicBezTo>
                  <a:pt x="51" y="74"/>
                  <a:pt x="47" y="37"/>
                  <a:pt x="47" y="37"/>
                </a:cubicBezTo>
                <a:close/>
                <a:moveTo>
                  <a:pt x="120" y="63"/>
                </a:moveTo>
                <a:cubicBezTo>
                  <a:pt x="113" y="79"/>
                  <a:pt x="102" y="82"/>
                  <a:pt x="96" y="84"/>
                </a:cubicBezTo>
                <a:cubicBezTo>
                  <a:pt x="101" y="68"/>
                  <a:pt x="105" y="49"/>
                  <a:pt x="107" y="37"/>
                </a:cubicBezTo>
                <a:cubicBezTo>
                  <a:pt x="118" y="37"/>
                  <a:pt x="130" y="40"/>
                  <a:pt x="120" y="6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2" name="Freeform 66"/>
          <p:cNvSpPr>
            <a:spLocks noEditPoints="1"/>
          </p:cNvSpPr>
          <p:nvPr/>
        </p:nvSpPr>
        <p:spPr bwMode="auto">
          <a:xfrm>
            <a:off x="4379532" y="3016612"/>
            <a:ext cx="317210" cy="466605"/>
          </a:xfrm>
          <a:custGeom>
            <a:avLst/>
            <a:gdLst>
              <a:gd name="T0" fmla="*/ 94 w 117"/>
              <a:gd name="T1" fmla="*/ 142 h 173"/>
              <a:gd name="T2" fmla="*/ 93 w 117"/>
              <a:gd name="T3" fmla="*/ 141 h 173"/>
              <a:gd name="T4" fmla="*/ 71 w 117"/>
              <a:gd name="T5" fmla="*/ 90 h 173"/>
              <a:gd name="T6" fmla="*/ 59 w 117"/>
              <a:gd name="T7" fmla="*/ 87 h 173"/>
              <a:gd name="T8" fmla="*/ 46 w 117"/>
              <a:gd name="T9" fmla="*/ 90 h 173"/>
              <a:gd name="T10" fmla="*/ 24 w 117"/>
              <a:gd name="T11" fmla="*/ 141 h 173"/>
              <a:gd name="T12" fmla="*/ 24 w 117"/>
              <a:gd name="T13" fmla="*/ 142 h 173"/>
              <a:gd name="T14" fmla="*/ 23 w 117"/>
              <a:gd name="T15" fmla="*/ 144 h 173"/>
              <a:gd name="T16" fmla="*/ 23 w 117"/>
              <a:gd name="T17" fmla="*/ 144 h 173"/>
              <a:gd name="T18" fmla="*/ 23 w 117"/>
              <a:gd name="T19" fmla="*/ 144 h 173"/>
              <a:gd name="T20" fmla="*/ 59 w 117"/>
              <a:gd name="T21" fmla="*/ 157 h 173"/>
              <a:gd name="T22" fmla="*/ 95 w 117"/>
              <a:gd name="T23" fmla="*/ 144 h 173"/>
              <a:gd name="T24" fmla="*/ 95 w 117"/>
              <a:gd name="T25" fmla="*/ 144 h 173"/>
              <a:gd name="T26" fmla="*/ 95 w 117"/>
              <a:gd name="T27" fmla="*/ 144 h 173"/>
              <a:gd name="T28" fmla="*/ 94 w 117"/>
              <a:gd name="T29" fmla="*/ 142 h 173"/>
              <a:gd name="T30" fmla="*/ 116 w 117"/>
              <a:gd name="T31" fmla="*/ 152 h 173"/>
              <a:gd name="T32" fmla="*/ 115 w 117"/>
              <a:gd name="T33" fmla="*/ 149 h 173"/>
              <a:gd name="T34" fmla="*/ 114 w 117"/>
              <a:gd name="T35" fmla="*/ 147 h 173"/>
              <a:gd name="T36" fmla="*/ 78 w 117"/>
              <a:gd name="T37" fmla="*/ 66 h 173"/>
              <a:gd name="T38" fmla="*/ 79 w 117"/>
              <a:gd name="T39" fmla="*/ 66 h 173"/>
              <a:gd name="T40" fmla="*/ 79 w 117"/>
              <a:gd name="T41" fmla="*/ 30 h 173"/>
              <a:gd name="T42" fmla="*/ 87 w 117"/>
              <a:gd name="T43" fmla="*/ 22 h 173"/>
              <a:gd name="T44" fmla="*/ 87 w 117"/>
              <a:gd name="T45" fmla="*/ 11 h 173"/>
              <a:gd name="T46" fmla="*/ 59 w 117"/>
              <a:gd name="T47" fmla="*/ 0 h 173"/>
              <a:gd name="T48" fmla="*/ 30 w 117"/>
              <a:gd name="T49" fmla="*/ 11 h 173"/>
              <a:gd name="T50" fmla="*/ 30 w 117"/>
              <a:gd name="T51" fmla="*/ 22 h 173"/>
              <a:gd name="T52" fmla="*/ 38 w 117"/>
              <a:gd name="T53" fmla="*/ 30 h 173"/>
              <a:gd name="T54" fmla="*/ 38 w 117"/>
              <a:gd name="T55" fmla="*/ 66 h 173"/>
              <a:gd name="T56" fmla="*/ 39 w 117"/>
              <a:gd name="T57" fmla="*/ 66 h 173"/>
              <a:gd name="T58" fmla="*/ 4 w 117"/>
              <a:gd name="T59" fmla="*/ 147 h 173"/>
              <a:gd name="T60" fmla="*/ 2 w 117"/>
              <a:gd name="T61" fmla="*/ 149 h 173"/>
              <a:gd name="T62" fmla="*/ 1 w 117"/>
              <a:gd name="T63" fmla="*/ 152 h 173"/>
              <a:gd name="T64" fmla="*/ 1 w 117"/>
              <a:gd name="T65" fmla="*/ 153 h 173"/>
              <a:gd name="T66" fmla="*/ 1 w 117"/>
              <a:gd name="T67" fmla="*/ 153 h 173"/>
              <a:gd name="T68" fmla="*/ 59 w 117"/>
              <a:gd name="T69" fmla="*/ 173 h 173"/>
              <a:gd name="T70" fmla="*/ 116 w 117"/>
              <a:gd name="T71" fmla="*/ 153 h 173"/>
              <a:gd name="T72" fmla="*/ 116 w 117"/>
              <a:gd name="T73" fmla="*/ 153 h 173"/>
              <a:gd name="T74" fmla="*/ 116 w 117"/>
              <a:gd name="T75" fmla="*/ 152 h 173"/>
              <a:gd name="T76" fmla="*/ 34 w 117"/>
              <a:gd name="T77" fmla="*/ 15 h 173"/>
              <a:gd name="T78" fmla="*/ 59 w 117"/>
              <a:gd name="T79" fmla="*/ 8 h 173"/>
              <a:gd name="T80" fmla="*/ 83 w 117"/>
              <a:gd name="T81" fmla="*/ 15 h 173"/>
              <a:gd name="T82" fmla="*/ 59 w 117"/>
              <a:gd name="T83" fmla="*/ 21 h 173"/>
              <a:gd name="T84" fmla="*/ 34 w 117"/>
              <a:gd name="T85" fmla="*/ 15 h 173"/>
              <a:gd name="T86" fmla="*/ 104 w 117"/>
              <a:gd name="T87" fmla="*/ 149 h 173"/>
              <a:gd name="T88" fmla="*/ 59 w 117"/>
              <a:gd name="T89" fmla="*/ 165 h 173"/>
              <a:gd name="T90" fmla="*/ 13 w 117"/>
              <a:gd name="T91" fmla="*/ 149 h 173"/>
              <a:gd name="T92" fmla="*/ 13 w 117"/>
              <a:gd name="T93" fmla="*/ 149 h 173"/>
              <a:gd name="T94" fmla="*/ 13 w 117"/>
              <a:gd name="T95" fmla="*/ 149 h 173"/>
              <a:gd name="T96" fmla="*/ 14 w 117"/>
              <a:gd name="T97" fmla="*/ 146 h 173"/>
              <a:gd name="T98" fmla="*/ 15 w 117"/>
              <a:gd name="T99" fmla="*/ 144 h 173"/>
              <a:gd name="T100" fmla="*/ 46 w 117"/>
              <a:gd name="T101" fmla="*/ 71 h 173"/>
              <a:gd name="T102" fmla="*/ 46 w 117"/>
              <a:gd name="T103" fmla="*/ 32 h 173"/>
              <a:gd name="T104" fmla="*/ 59 w 117"/>
              <a:gd name="T105" fmla="*/ 33 h 173"/>
              <a:gd name="T106" fmla="*/ 71 w 117"/>
              <a:gd name="T107" fmla="*/ 32 h 173"/>
              <a:gd name="T108" fmla="*/ 71 w 117"/>
              <a:gd name="T109" fmla="*/ 71 h 173"/>
              <a:gd name="T110" fmla="*/ 102 w 117"/>
              <a:gd name="T111" fmla="*/ 144 h 173"/>
              <a:gd name="T112" fmla="*/ 103 w 117"/>
              <a:gd name="T113" fmla="*/ 146 h 173"/>
              <a:gd name="T114" fmla="*/ 104 w 117"/>
              <a:gd name="T115" fmla="*/ 149 h 173"/>
              <a:gd name="T116" fmla="*/ 104 w 117"/>
              <a:gd name="T117" fmla="*/ 149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17" h="173">
                <a:moveTo>
                  <a:pt x="94" y="142"/>
                </a:moveTo>
                <a:cubicBezTo>
                  <a:pt x="94" y="141"/>
                  <a:pt x="93" y="141"/>
                  <a:pt x="93" y="141"/>
                </a:cubicBezTo>
                <a:cubicBezTo>
                  <a:pt x="71" y="90"/>
                  <a:pt x="71" y="90"/>
                  <a:pt x="71" y="90"/>
                </a:cubicBezTo>
                <a:cubicBezTo>
                  <a:pt x="71" y="90"/>
                  <a:pt x="65" y="87"/>
                  <a:pt x="59" y="87"/>
                </a:cubicBezTo>
                <a:cubicBezTo>
                  <a:pt x="53" y="87"/>
                  <a:pt x="46" y="90"/>
                  <a:pt x="46" y="90"/>
                </a:cubicBezTo>
                <a:cubicBezTo>
                  <a:pt x="24" y="141"/>
                  <a:pt x="24" y="141"/>
                  <a:pt x="24" y="141"/>
                </a:cubicBezTo>
                <a:cubicBezTo>
                  <a:pt x="24" y="141"/>
                  <a:pt x="24" y="141"/>
                  <a:pt x="24" y="142"/>
                </a:cubicBezTo>
                <a:cubicBezTo>
                  <a:pt x="23" y="142"/>
                  <a:pt x="23" y="143"/>
                  <a:pt x="23" y="144"/>
                </a:cubicBezTo>
                <a:cubicBezTo>
                  <a:pt x="23" y="144"/>
                  <a:pt x="23" y="144"/>
                  <a:pt x="23" y="144"/>
                </a:cubicBezTo>
                <a:cubicBezTo>
                  <a:pt x="23" y="144"/>
                  <a:pt x="23" y="144"/>
                  <a:pt x="23" y="144"/>
                </a:cubicBezTo>
                <a:cubicBezTo>
                  <a:pt x="22" y="151"/>
                  <a:pt x="37" y="157"/>
                  <a:pt x="59" y="157"/>
                </a:cubicBezTo>
                <a:cubicBezTo>
                  <a:pt x="80" y="157"/>
                  <a:pt x="95" y="151"/>
                  <a:pt x="95" y="144"/>
                </a:cubicBezTo>
                <a:cubicBezTo>
                  <a:pt x="95" y="144"/>
                  <a:pt x="95" y="144"/>
                  <a:pt x="95" y="144"/>
                </a:cubicBezTo>
                <a:cubicBezTo>
                  <a:pt x="95" y="144"/>
                  <a:pt x="95" y="144"/>
                  <a:pt x="95" y="144"/>
                </a:cubicBezTo>
                <a:cubicBezTo>
                  <a:pt x="94" y="143"/>
                  <a:pt x="94" y="142"/>
                  <a:pt x="94" y="142"/>
                </a:cubicBezTo>
                <a:close/>
                <a:moveTo>
                  <a:pt x="116" y="152"/>
                </a:moveTo>
                <a:cubicBezTo>
                  <a:pt x="116" y="151"/>
                  <a:pt x="116" y="150"/>
                  <a:pt x="115" y="149"/>
                </a:cubicBezTo>
                <a:cubicBezTo>
                  <a:pt x="115" y="148"/>
                  <a:pt x="114" y="148"/>
                  <a:pt x="114" y="147"/>
                </a:cubicBezTo>
                <a:cubicBezTo>
                  <a:pt x="78" y="66"/>
                  <a:pt x="78" y="66"/>
                  <a:pt x="78" y="66"/>
                </a:cubicBezTo>
                <a:cubicBezTo>
                  <a:pt x="79" y="66"/>
                  <a:pt x="79" y="66"/>
                  <a:pt x="79" y="66"/>
                </a:cubicBezTo>
                <a:cubicBezTo>
                  <a:pt x="79" y="30"/>
                  <a:pt x="79" y="30"/>
                  <a:pt x="79" y="30"/>
                </a:cubicBezTo>
                <a:cubicBezTo>
                  <a:pt x="84" y="28"/>
                  <a:pt x="87" y="25"/>
                  <a:pt x="87" y="22"/>
                </a:cubicBezTo>
                <a:cubicBezTo>
                  <a:pt x="87" y="11"/>
                  <a:pt x="87" y="11"/>
                  <a:pt x="87" y="11"/>
                </a:cubicBezTo>
                <a:cubicBezTo>
                  <a:pt x="87" y="5"/>
                  <a:pt x="75" y="0"/>
                  <a:pt x="59" y="0"/>
                </a:cubicBezTo>
                <a:cubicBezTo>
                  <a:pt x="43" y="0"/>
                  <a:pt x="30" y="5"/>
                  <a:pt x="30" y="11"/>
                </a:cubicBezTo>
                <a:cubicBezTo>
                  <a:pt x="30" y="22"/>
                  <a:pt x="30" y="22"/>
                  <a:pt x="30" y="22"/>
                </a:cubicBezTo>
                <a:cubicBezTo>
                  <a:pt x="30" y="25"/>
                  <a:pt x="33" y="28"/>
                  <a:pt x="38" y="30"/>
                </a:cubicBezTo>
                <a:cubicBezTo>
                  <a:pt x="38" y="66"/>
                  <a:pt x="38" y="66"/>
                  <a:pt x="38" y="66"/>
                </a:cubicBezTo>
                <a:cubicBezTo>
                  <a:pt x="39" y="66"/>
                  <a:pt x="39" y="66"/>
                  <a:pt x="39" y="66"/>
                </a:cubicBezTo>
                <a:cubicBezTo>
                  <a:pt x="4" y="147"/>
                  <a:pt x="4" y="147"/>
                  <a:pt x="4" y="147"/>
                </a:cubicBezTo>
                <a:cubicBezTo>
                  <a:pt x="3" y="148"/>
                  <a:pt x="3" y="148"/>
                  <a:pt x="2" y="149"/>
                </a:cubicBezTo>
                <a:cubicBezTo>
                  <a:pt x="2" y="150"/>
                  <a:pt x="1" y="151"/>
                  <a:pt x="1" y="152"/>
                </a:cubicBezTo>
                <a:cubicBezTo>
                  <a:pt x="1" y="153"/>
                  <a:pt x="1" y="153"/>
                  <a:pt x="1" y="153"/>
                </a:cubicBezTo>
                <a:cubicBezTo>
                  <a:pt x="1" y="153"/>
                  <a:pt x="1" y="153"/>
                  <a:pt x="1" y="153"/>
                </a:cubicBezTo>
                <a:cubicBezTo>
                  <a:pt x="0" y="164"/>
                  <a:pt x="24" y="173"/>
                  <a:pt x="59" y="173"/>
                </a:cubicBezTo>
                <a:cubicBezTo>
                  <a:pt x="94" y="173"/>
                  <a:pt x="117" y="164"/>
                  <a:pt x="116" y="153"/>
                </a:cubicBezTo>
                <a:cubicBezTo>
                  <a:pt x="116" y="153"/>
                  <a:pt x="116" y="153"/>
                  <a:pt x="116" y="153"/>
                </a:cubicBezTo>
                <a:lnTo>
                  <a:pt x="116" y="152"/>
                </a:lnTo>
                <a:close/>
                <a:moveTo>
                  <a:pt x="34" y="15"/>
                </a:moveTo>
                <a:cubicBezTo>
                  <a:pt x="34" y="11"/>
                  <a:pt x="45" y="8"/>
                  <a:pt x="59" y="8"/>
                </a:cubicBezTo>
                <a:cubicBezTo>
                  <a:pt x="72" y="8"/>
                  <a:pt x="83" y="11"/>
                  <a:pt x="83" y="15"/>
                </a:cubicBezTo>
                <a:cubicBezTo>
                  <a:pt x="83" y="18"/>
                  <a:pt x="72" y="21"/>
                  <a:pt x="59" y="21"/>
                </a:cubicBezTo>
                <a:cubicBezTo>
                  <a:pt x="45" y="21"/>
                  <a:pt x="34" y="18"/>
                  <a:pt x="34" y="15"/>
                </a:cubicBezTo>
                <a:close/>
                <a:moveTo>
                  <a:pt x="104" y="149"/>
                </a:moveTo>
                <a:cubicBezTo>
                  <a:pt x="105" y="158"/>
                  <a:pt x="86" y="165"/>
                  <a:pt x="59" y="165"/>
                </a:cubicBezTo>
                <a:cubicBezTo>
                  <a:pt x="31" y="165"/>
                  <a:pt x="13" y="158"/>
                  <a:pt x="13" y="149"/>
                </a:cubicBezTo>
                <a:cubicBezTo>
                  <a:pt x="13" y="149"/>
                  <a:pt x="13" y="149"/>
                  <a:pt x="13" y="149"/>
                </a:cubicBezTo>
                <a:cubicBezTo>
                  <a:pt x="13" y="149"/>
                  <a:pt x="13" y="149"/>
                  <a:pt x="13" y="149"/>
                </a:cubicBezTo>
                <a:cubicBezTo>
                  <a:pt x="13" y="148"/>
                  <a:pt x="14" y="147"/>
                  <a:pt x="14" y="146"/>
                </a:cubicBezTo>
                <a:cubicBezTo>
                  <a:pt x="14" y="145"/>
                  <a:pt x="15" y="145"/>
                  <a:pt x="15" y="144"/>
                </a:cubicBezTo>
                <a:cubicBezTo>
                  <a:pt x="46" y="71"/>
                  <a:pt x="46" y="71"/>
                  <a:pt x="46" y="71"/>
                </a:cubicBezTo>
                <a:cubicBezTo>
                  <a:pt x="46" y="32"/>
                  <a:pt x="46" y="32"/>
                  <a:pt x="46" y="32"/>
                </a:cubicBezTo>
                <a:cubicBezTo>
                  <a:pt x="50" y="33"/>
                  <a:pt x="54" y="33"/>
                  <a:pt x="59" y="33"/>
                </a:cubicBezTo>
                <a:cubicBezTo>
                  <a:pt x="63" y="33"/>
                  <a:pt x="67" y="33"/>
                  <a:pt x="71" y="32"/>
                </a:cubicBezTo>
                <a:cubicBezTo>
                  <a:pt x="71" y="71"/>
                  <a:pt x="71" y="71"/>
                  <a:pt x="71" y="71"/>
                </a:cubicBezTo>
                <a:cubicBezTo>
                  <a:pt x="102" y="144"/>
                  <a:pt x="102" y="144"/>
                  <a:pt x="102" y="144"/>
                </a:cubicBezTo>
                <a:cubicBezTo>
                  <a:pt x="103" y="145"/>
                  <a:pt x="103" y="145"/>
                  <a:pt x="103" y="146"/>
                </a:cubicBezTo>
                <a:cubicBezTo>
                  <a:pt x="104" y="147"/>
                  <a:pt x="104" y="148"/>
                  <a:pt x="104" y="149"/>
                </a:cubicBezTo>
                <a:cubicBezTo>
                  <a:pt x="104" y="149"/>
                  <a:pt x="104" y="149"/>
                  <a:pt x="104" y="14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3" name="Freeform 75"/>
          <p:cNvSpPr>
            <a:spLocks noEditPoints="1"/>
          </p:cNvSpPr>
          <p:nvPr/>
        </p:nvSpPr>
        <p:spPr bwMode="auto">
          <a:xfrm>
            <a:off x="4292148" y="3868142"/>
            <a:ext cx="338360" cy="416761"/>
          </a:xfrm>
          <a:custGeom>
            <a:avLst/>
            <a:gdLst>
              <a:gd name="T0" fmla="*/ 96 w 124"/>
              <a:gd name="T1" fmla="*/ 4 h 153"/>
              <a:gd name="T2" fmla="*/ 83 w 124"/>
              <a:gd name="T3" fmla="*/ 10 h 153"/>
              <a:gd name="T4" fmla="*/ 77 w 124"/>
              <a:gd name="T5" fmla="*/ 20 h 153"/>
              <a:gd name="T6" fmla="*/ 97 w 124"/>
              <a:gd name="T7" fmla="*/ 94 h 153"/>
              <a:gd name="T8" fmla="*/ 23 w 124"/>
              <a:gd name="T9" fmla="*/ 113 h 153"/>
              <a:gd name="T10" fmla="*/ 17 w 124"/>
              <a:gd name="T11" fmla="*/ 124 h 153"/>
              <a:gd name="T12" fmla="*/ 19 w 124"/>
              <a:gd name="T13" fmla="*/ 138 h 153"/>
              <a:gd name="T14" fmla="*/ 42 w 124"/>
              <a:gd name="T15" fmla="*/ 132 h 153"/>
              <a:gd name="T16" fmla="*/ 17 w 124"/>
              <a:gd name="T17" fmla="*/ 145 h 153"/>
              <a:gd name="T18" fmla="*/ 17 w 124"/>
              <a:gd name="T19" fmla="*/ 153 h 153"/>
              <a:gd name="T20" fmla="*/ 87 w 124"/>
              <a:gd name="T21" fmla="*/ 149 h 153"/>
              <a:gd name="T22" fmla="*/ 59 w 124"/>
              <a:gd name="T23" fmla="*/ 145 h 153"/>
              <a:gd name="T24" fmla="*/ 107 w 124"/>
              <a:gd name="T25" fmla="*/ 100 h 153"/>
              <a:gd name="T26" fmla="*/ 25 w 124"/>
              <a:gd name="T27" fmla="*/ 104 h 153"/>
              <a:gd name="T28" fmla="*/ 28 w 124"/>
              <a:gd name="T29" fmla="*/ 106 h 153"/>
              <a:gd name="T30" fmla="*/ 31 w 124"/>
              <a:gd name="T31" fmla="*/ 107 h 153"/>
              <a:gd name="T32" fmla="*/ 88 w 124"/>
              <a:gd name="T33" fmla="*/ 92 h 153"/>
              <a:gd name="T34" fmla="*/ 91 w 124"/>
              <a:gd name="T35" fmla="*/ 86 h 153"/>
              <a:gd name="T36" fmla="*/ 76 w 124"/>
              <a:gd name="T37" fmla="*/ 29 h 153"/>
              <a:gd name="T38" fmla="*/ 70 w 124"/>
              <a:gd name="T39" fmla="*/ 26 h 153"/>
              <a:gd name="T40" fmla="*/ 13 w 124"/>
              <a:gd name="T41" fmla="*/ 41 h 153"/>
              <a:gd name="T42" fmla="*/ 10 w 124"/>
              <a:gd name="T43" fmla="*/ 47 h 153"/>
              <a:gd name="T44" fmla="*/ 17 w 124"/>
              <a:gd name="T45" fmla="*/ 85 h 153"/>
              <a:gd name="T46" fmla="*/ 18 w 124"/>
              <a:gd name="T47" fmla="*/ 76 h 153"/>
              <a:gd name="T48" fmla="*/ 28 w 124"/>
              <a:gd name="T49" fmla="*/ 98 h 153"/>
              <a:gd name="T50" fmla="*/ 25 w 124"/>
              <a:gd name="T51" fmla="*/ 78 h 153"/>
              <a:gd name="T52" fmla="*/ 28 w 124"/>
              <a:gd name="T53" fmla="*/ 98 h 153"/>
              <a:gd name="T54" fmla="*/ 58 w 124"/>
              <a:gd name="T55" fmla="*/ 89 h 153"/>
              <a:gd name="T56" fmla="*/ 52 w 124"/>
              <a:gd name="T57" fmla="*/ 72 h 153"/>
              <a:gd name="T58" fmla="*/ 55 w 124"/>
              <a:gd name="T59" fmla="*/ 66 h 153"/>
              <a:gd name="T60" fmla="*/ 74 w 124"/>
              <a:gd name="T61" fmla="*/ 62 h 153"/>
              <a:gd name="T62" fmla="*/ 55 w 124"/>
              <a:gd name="T63" fmla="*/ 66 h 153"/>
              <a:gd name="T64" fmla="*/ 35 w 124"/>
              <a:gd name="T65" fmla="*/ 54 h 153"/>
              <a:gd name="T66" fmla="*/ 55 w 124"/>
              <a:gd name="T67" fmla="*/ 53 h 153"/>
              <a:gd name="T68" fmla="*/ 46 w 124"/>
              <a:gd name="T69" fmla="*/ 68 h 153"/>
              <a:gd name="T70" fmla="*/ 27 w 124"/>
              <a:gd name="T71" fmla="*/ 71 h 153"/>
              <a:gd name="T72" fmla="*/ 46 w 124"/>
              <a:gd name="T73" fmla="*/ 68 h 153"/>
              <a:gd name="T74" fmla="*/ 34 w 124"/>
              <a:gd name="T75" fmla="*/ 101 h 153"/>
              <a:gd name="T76" fmla="*/ 53 w 124"/>
              <a:gd name="T77" fmla="*/ 94 h 153"/>
              <a:gd name="T78" fmla="*/ 52 w 124"/>
              <a:gd name="T79" fmla="*/ 105 h 153"/>
              <a:gd name="T80" fmla="*/ 62 w 124"/>
              <a:gd name="T81" fmla="*/ 103 h 153"/>
              <a:gd name="T82" fmla="*/ 68 w 124"/>
              <a:gd name="T83" fmla="*/ 100 h 153"/>
              <a:gd name="T84" fmla="*/ 73 w 124"/>
              <a:gd name="T85" fmla="*/ 84 h 153"/>
              <a:gd name="T86" fmla="*/ 68 w 124"/>
              <a:gd name="T87" fmla="*/ 100 h 153"/>
              <a:gd name="T88" fmla="*/ 88 w 124"/>
              <a:gd name="T89" fmla="*/ 59 h 153"/>
              <a:gd name="T90" fmla="*/ 84 w 124"/>
              <a:gd name="T91" fmla="*/ 49 h 153"/>
              <a:gd name="T92" fmla="*/ 85 w 124"/>
              <a:gd name="T93" fmla="*/ 83 h 153"/>
              <a:gd name="T94" fmla="*/ 81 w 124"/>
              <a:gd name="T95" fmla="*/ 64 h 153"/>
              <a:gd name="T96" fmla="*/ 72 w 124"/>
              <a:gd name="T97" fmla="*/ 36 h 153"/>
              <a:gd name="T98" fmla="*/ 76 w 124"/>
              <a:gd name="T99" fmla="*/ 56 h 153"/>
              <a:gd name="T100" fmla="*/ 72 w 124"/>
              <a:gd name="T101" fmla="*/ 36 h 153"/>
              <a:gd name="T102" fmla="*/ 66 w 124"/>
              <a:gd name="T103" fmla="*/ 32 h 153"/>
              <a:gd name="T104" fmla="*/ 47 w 124"/>
              <a:gd name="T105" fmla="*/ 39 h 153"/>
              <a:gd name="T106" fmla="*/ 49 w 124"/>
              <a:gd name="T107" fmla="*/ 29 h 153"/>
              <a:gd name="T108" fmla="*/ 39 w 124"/>
              <a:gd name="T109" fmla="*/ 31 h 153"/>
              <a:gd name="T110" fmla="*/ 33 w 124"/>
              <a:gd name="T111" fmla="*/ 33 h 153"/>
              <a:gd name="T112" fmla="*/ 28 w 124"/>
              <a:gd name="T113" fmla="*/ 50 h 153"/>
              <a:gd name="T114" fmla="*/ 33 w 124"/>
              <a:gd name="T115" fmla="*/ 33 h 153"/>
              <a:gd name="T116" fmla="*/ 25 w 124"/>
              <a:gd name="T117" fmla="*/ 56 h 153"/>
              <a:gd name="T118" fmla="*/ 12 w 124"/>
              <a:gd name="T119" fmla="*/ 68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4" h="153">
                <a:moveTo>
                  <a:pt x="90" y="14"/>
                </a:moveTo>
                <a:cubicBezTo>
                  <a:pt x="96" y="4"/>
                  <a:pt x="96" y="4"/>
                  <a:pt x="96" y="4"/>
                </a:cubicBezTo>
                <a:cubicBezTo>
                  <a:pt x="89" y="0"/>
                  <a:pt x="89" y="0"/>
                  <a:pt x="89" y="0"/>
                </a:cubicBezTo>
                <a:cubicBezTo>
                  <a:pt x="83" y="10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ubicBezTo>
                  <a:pt x="77" y="20"/>
                  <a:pt x="77" y="20"/>
                  <a:pt x="77" y="20"/>
                </a:cubicBezTo>
                <a:cubicBezTo>
                  <a:pt x="77" y="20"/>
                  <a:pt x="77" y="20"/>
                  <a:pt x="77" y="20"/>
                </a:cubicBezTo>
                <a:cubicBezTo>
                  <a:pt x="103" y="35"/>
                  <a:pt x="111" y="68"/>
                  <a:pt x="97" y="94"/>
                </a:cubicBezTo>
                <a:cubicBezTo>
                  <a:pt x="82" y="119"/>
                  <a:pt x="49" y="128"/>
                  <a:pt x="24" y="113"/>
                </a:cubicBezTo>
                <a:cubicBezTo>
                  <a:pt x="24" y="113"/>
                  <a:pt x="24" y="113"/>
                  <a:pt x="23" y="113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2" y="133"/>
                  <a:pt x="12" y="133"/>
                  <a:pt x="12" y="133"/>
                </a:cubicBezTo>
                <a:cubicBezTo>
                  <a:pt x="19" y="138"/>
                  <a:pt x="19" y="138"/>
                  <a:pt x="19" y="138"/>
                </a:cubicBezTo>
                <a:cubicBezTo>
                  <a:pt x="25" y="127"/>
                  <a:pt x="25" y="127"/>
                  <a:pt x="25" y="127"/>
                </a:cubicBezTo>
                <a:cubicBezTo>
                  <a:pt x="30" y="130"/>
                  <a:pt x="36" y="131"/>
                  <a:pt x="42" y="132"/>
                </a:cubicBezTo>
                <a:cubicBezTo>
                  <a:pt x="42" y="145"/>
                  <a:pt x="42" y="145"/>
                  <a:pt x="42" y="145"/>
                </a:cubicBezTo>
                <a:cubicBezTo>
                  <a:pt x="17" y="145"/>
                  <a:pt x="17" y="145"/>
                  <a:pt x="17" y="145"/>
                </a:cubicBezTo>
                <a:cubicBezTo>
                  <a:pt x="15" y="145"/>
                  <a:pt x="13" y="147"/>
                  <a:pt x="13" y="149"/>
                </a:cubicBezTo>
                <a:cubicBezTo>
                  <a:pt x="13" y="151"/>
                  <a:pt x="15" y="153"/>
                  <a:pt x="17" y="153"/>
                </a:cubicBezTo>
                <a:cubicBezTo>
                  <a:pt x="83" y="153"/>
                  <a:pt x="83" y="153"/>
                  <a:pt x="83" y="153"/>
                </a:cubicBezTo>
                <a:cubicBezTo>
                  <a:pt x="86" y="153"/>
                  <a:pt x="87" y="151"/>
                  <a:pt x="87" y="149"/>
                </a:cubicBezTo>
                <a:cubicBezTo>
                  <a:pt x="87" y="147"/>
                  <a:pt x="86" y="145"/>
                  <a:pt x="83" y="145"/>
                </a:cubicBezTo>
                <a:cubicBezTo>
                  <a:pt x="59" y="145"/>
                  <a:pt x="59" y="145"/>
                  <a:pt x="59" y="145"/>
                </a:cubicBezTo>
                <a:cubicBezTo>
                  <a:pt x="59" y="132"/>
                  <a:pt x="59" y="132"/>
                  <a:pt x="59" y="132"/>
                </a:cubicBezTo>
                <a:cubicBezTo>
                  <a:pt x="78" y="130"/>
                  <a:pt x="97" y="118"/>
                  <a:pt x="107" y="100"/>
                </a:cubicBezTo>
                <a:cubicBezTo>
                  <a:pt x="124" y="71"/>
                  <a:pt x="116" y="34"/>
                  <a:pt x="90" y="14"/>
                </a:cubicBezTo>
                <a:close/>
                <a:moveTo>
                  <a:pt x="25" y="104"/>
                </a:moveTo>
                <a:cubicBezTo>
                  <a:pt x="25" y="104"/>
                  <a:pt x="25" y="104"/>
                  <a:pt x="25" y="104"/>
                </a:cubicBezTo>
                <a:cubicBezTo>
                  <a:pt x="28" y="106"/>
                  <a:pt x="28" y="106"/>
                  <a:pt x="28" y="106"/>
                </a:cubicBezTo>
                <a:cubicBezTo>
                  <a:pt x="31" y="108"/>
                  <a:pt x="31" y="108"/>
                  <a:pt x="31" y="108"/>
                </a:cubicBezTo>
                <a:cubicBezTo>
                  <a:pt x="31" y="107"/>
                  <a:pt x="31" y="107"/>
                  <a:pt x="31" y="107"/>
                </a:cubicBezTo>
                <a:cubicBezTo>
                  <a:pt x="51" y="117"/>
                  <a:pt x="75" y="111"/>
                  <a:pt x="88" y="92"/>
                </a:cubicBezTo>
                <a:cubicBezTo>
                  <a:pt x="88" y="92"/>
                  <a:pt x="88" y="92"/>
                  <a:pt x="88" y="92"/>
                </a:cubicBezTo>
                <a:cubicBezTo>
                  <a:pt x="91" y="86"/>
                  <a:pt x="91" y="86"/>
                  <a:pt x="91" y="86"/>
                </a:cubicBezTo>
                <a:cubicBezTo>
                  <a:pt x="91" y="86"/>
                  <a:pt x="91" y="86"/>
                  <a:pt x="91" y="86"/>
                </a:cubicBezTo>
                <a:cubicBezTo>
                  <a:pt x="101" y="66"/>
                  <a:pt x="94" y="42"/>
                  <a:pt x="76" y="30"/>
                </a:cubicBezTo>
                <a:cubicBezTo>
                  <a:pt x="76" y="29"/>
                  <a:pt x="76" y="29"/>
                  <a:pt x="76" y="29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50" y="17"/>
                  <a:pt x="26" y="23"/>
                  <a:pt x="13" y="41"/>
                </a:cubicBezTo>
                <a:cubicBezTo>
                  <a:pt x="13" y="41"/>
                  <a:pt x="13" y="41"/>
                  <a:pt x="13" y="41"/>
                </a:cubicBezTo>
                <a:cubicBezTo>
                  <a:pt x="9" y="47"/>
                  <a:pt x="9" y="47"/>
                  <a:pt x="9" y="47"/>
                </a:cubicBezTo>
                <a:cubicBezTo>
                  <a:pt x="10" y="47"/>
                  <a:pt x="10" y="47"/>
                  <a:pt x="10" y="47"/>
                </a:cubicBezTo>
                <a:cubicBezTo>
                  <a:pt x="0" y="67"/>
                  <a:pt x="7" y="91"/>
                  <a:pt x="25" y="104"/>
                </a:cubicBezTo>
                <a:close/>
                <a:moveTo>
                  <a:pt x="17" y="85"/>
                </a:moveTo>
                <a:cubicBezTo>
                  <a:pt x="15" y="82"/>
                  <a:pt x="14" y="78"/>
                  <a:pt x="13" y="75"/>
                </a:cubicBezTo>
                <a:cubicBezTo>
                  <a:pt x="15" y="75"/>
                  <a:pt x="17" y="76"/>
                  <a:pt x="18" y="76"/>
                </a:cubicBezTo>
                <a:cubicBezTo>
                  <a:pt x="18" y="79"/>
                  <a:pt x="17" y="82"/>
                  <a:pt x="17" y="85"/>
                </a:cubicBezTo>
                <a:close/>
                <a:moveTo>
                  <a:pt x="28" y="98"/>
                </a:moveTo>
                <a:cubicBezTo>
                  <a:pt x="27" y="96"/>
                  <a:pt x="25" y="95"/>
                  <a:pt x="23" y="94"/>
                </a:cubicBezTo>
                <a:cubicBezTo>
                  <a:pt x="23" y="88"/>
                  <a:pt x="24" y="83"/>
                  <a:pt x="25" y="78"/>
                </a:cubicBezTo>
                <a:cubicBezTo>
                  <a:pt x="29" y="79"/>
                  <a:pt x="33" y="81"/>
                  <a:pt x="37" y="83"/>
                </a:cubicBezTo>
                <a:lnTo>
                  <a:pt x="28" y="98"/>
                </a:lnTo>
                <a:close/>
                <a:moveTo>
                  <a:pt x="66" y="80"/>
                </a:moveTo>
                <a:cubicBezTo>
                  <a:pt x="64" y="83"/>
                  <a:pt x="61" y="86"/>
                  <a:pt x="58" y="89"/>
                </a:cubicBezTo>
                <a:cubicBezTo>
                  <a:pt x="54" y="86"/>
                  <a:pt x="50" y="83"/>
                  <a:pt x="46" y="81"/>
                </a:cubicBezTo>
                <a:cubicBezTo>
                  <a:pt x="52" y="72"/>
                  <a:pt x="52" y="72"/>
                  <a:pt x="52" y="72"/>
                </a:cubicBezTo>
                <a:lnTo>
                  <a:pt x="66" y="80"/>
                </a:lnTo>
                <a:close/>
                <a:moveTo>
                  <a:pt x="55" y="66"/>
                </a:moveTo>
                <a:cubicBezTo>
                  <a:pt x="61" y="56"/>
                  <a:pt x="61" y="56"/>
                  <a:pt x="61" y="56"/>
                </a:cubicBezTo>
                <a:cubicBezTo>
                  <a:pt x="65" y="58"/>
                  <a:pt x="70" y="60"/>
                  <a:pt x="74" y="62"/>
                </a:cubicBezTo>
                <a:cubicBezTo>
                  <a:pt x="73" y="66"/>
                  <a:pt x="71" y="70"/>
                  <a:pt x="69" y="74"/>
                </a:cubicBezTo>
                <a:lnTo>
                  <a:pt x="55" y="66"/>
                </a:lnTo>
                <a:close/>
                <a:moveTo>
                  <a:pt x="49" y="62"/>
                </a:moveTo>
                <a:cubicBezTo>
                  <a:pt x="35" y="54"/>
                  <a:pt x="35" y="54"/>
                  <a:pt x="35" y="54"/>
                </a:cubicBezTo>
                <a:cubicBezTo>
                  <a:pt x="37" y="50"/>
                  <a:pt x="40" y="47"/>
                  <a:pt x="43" y="44"/>
                </a:cubicBezTo>
                <a:cubicBezTo>
                  <a:pt x="46" y="47"/>
                  <a:pt x="50" y="50"/>
                  <a:pt x="55" y="53"/>
                </a:cubicBezTo>
                <a:lnTo>
                  <a:pt x="49" y="62"/>
                </a:lnTo>
                <a:close/>
                <a:moveTo>
                  <a:pt x="46" y="68"/>
                </a:moveTo>
                <a:cubicBezTo>
                  <a:pt x="40" y="77"/>
                  <a:pt x="40" y="77"/>
                  <a:pt x="40" y="77"/>
                </a:cubicBezTo>
                <a:cubicBezTo>
                  <a:pt x="36" y="75"/>
                  <a:pt x="32" y="73"/>
                  <a:pt x="27" y="71"/>
                </a:cubicBezTo>
                <a:cubicBezTo>
                  <a:pt x="28" y="67"/>
                  <a:pt x="29" y="63"/>
                  <a:pt x="31" y="60"/>
                </a:cubicBezTo>
                <a:lnTo>
                  <a:pt x="46" y="68"/>
                </a:lnTo>
                <a:close/>
                <a:moveTo>
                  <a:pt x="41" y="104"/>
                </a:moveTo>
                <a:cubicBezTo>
                  <a:pt x="38" y="103"/>
                  <a:pt x="36" y="102"/>
                  <a:pt x="34" y="101"/>
                </a:cubicBezTo>
                <a:cubicBezTo>
                  <a:pt x="43" y="87"/>
                  <a:pt x="43" y="87"/>
                  <a:pt x="43" y="87"/>
                </a:cubicBezTo>
                <a:cubicBezTo>
                  <a:pt x="47" y="89"/>
                  <a:pt x="50" y="91"/>
                  <a:pt x="53" y="94"/>
                </a:cubicBezTo>
                <a:cubicBezTo>
                  <a:pt x="50" y="98"/>
                  <a:pt x="45" y="101"/>
                  <a:pt x="41" y="104"/>
                </a:cubicBezTo>
                <a:close/>
                <a:moveTo>
                  <a:pt x="52" y="105"/>
                </a:moveTo>
                <a:cubicBezTo>
                  <a:pt x="54" y="103"/>
                  <a:pt x="56" y="101"/>
                  <a:pt x="58" y="99"/>
                </a:cubicBezTo>
                <a:cubicBezTo>
                  <a:pt x="60" y="100"/>
                  <a:pt x="61" y="102"/>
                  <a:pt x="62" y="103"/>
                </a:cubicBezTo>
                <a:cubicBezTo>
                  <a:pt x="59" y="104"/>
                  <a:pt x="55" y="105"/>
                  <a:pt x="52" y="105"/>
                </a:cubicBezTo>
                <a:close/>
                <a:moveTo>
                  <a:pt x="68" y="100"/>
                </a:moveTo>
                <a:cubicBezTo>
                  <a:pt x="67" y="98"/>
                  <a:pt x="65" y="97"/>
                  <a:pt x="63" y="95"/>
                </a:cubicBezTo>
                <a:cubicBezTo>
                  <a:pt x="67" y="91"/>
                  <a:pt x="70" y="88"/>
                  <a:pt x="73" y="84"/>
                </a:cubicBezTo>
                <a:cubicBezTo>
                  <a:pt x="82" y="89"/>
                  <a:pt x="82" y="89"/>
                  <a:pt x="82" y="89"/>
                </a:cubicBezTo>
                <a:cubicBezTo>
                  <a:pt x="78" y="94"/>
                  <a:pt x="73" y="98"/>
                  <a:pt x="68" y="100"/>
                </a:cubicBezTo>
                <a:close/>
                <a:moveTo>
                  <a:pt x="84" y="49"/>
                </a:moveTo>
                <a:cubicBezTo>
                  <a:pt x="86" y="52"/>
                  <a:pt x="87" y="55"/>
                  <a:pt x="88" y="59"/>
                </a:cubicBezTo>
                <a:cubicBezTo>
                  <a:pt x="86" y="59"/>
                  <a:pt x="84" y="58"/>
                  <a:pt x="83" y="57"/>
                </a:cubicBezTo>
                <a:cubicBezTo>
                  <a:pt x="83" y="55"/>
                  <a:pt x="84" y="52"/>
                  <a:pt x="84" y="49"/>
                </a:cubicBezTo>
                <a:close/>
                <a:moveTo>
                  <a:pt x="88" y="66"/>
                </a:moveTo>
                <a:cubicBezTo>
                  <a:pt x="89" y="71"/>
                  <a:pt x="88" y="77"/>
                  <a:pt x="85" y="83"/>
                </a:cubicBezTo>
                <a:cubicBezTo>
                  <a:pt x="76" y="78"/>
                  <a:pt x="76" y="78"/>
                  <a:pt x="76" y="78"/>
                </a:cubicBezTo>
                <a:cubicBezTo>
                  <a:pt x="78" y="73"/>
                  <a:pt x="80" y="69"/>
                  <a:pt x="81" y="64"/>
                </a:cubicBezTo>
                <a:cubicBezTo>
                  <a:pt x="84" y="64"/>
                  <a:pt x="86" y="65"/>
                  <a:pt x="88" y="66"/>
                </a:cubicBezTo>
                <a:close/>
                <a:moveTo>
                  <a:pt x="72" y="36"/>
                </a:moveTo>
                <a:cubicBezTo>
                  <a:pt x="74" y="37"/>
                  <a:pt x="76" y="38"/>
                  <a:pt x="77" y="40"/>
                </a:cubicBezTo>
                <a:cubicBezTo>
                  <a:pt x="77" y="45"/>
                  <a:pt x="77" y="51"/>
                  <a:pt x="76" y="56"/>
                </a:cubicBezTo>
                <a:cubicBezTo>
                  <a:pt x="72" y="54"/>
                  <a:pt x="68" y="52"/>
                  <a:pt x="64" y="50"/>
                </a:cubicBezTo>
                <a:lnTo>
                  <a:pt x="72" y="36"/>
                </a:lnTo>
                <a:close/>
                <a:moveTo>
                  <a:pt x="60" y="30"/>
                </a:moveTo>
                <a:cubicBezTo>
                  <a:pt x="62" y="31"/>
                  <a:pt x="64" y="31"/>
                  <a:pt x="66" y="32"/>
                </a:cubicBezTo>
                <a:cubicBezTo>
                  <a:pt x="58" y="47"/>
                  <a:pt x="58" y="47"/>
                  <a:pt x="58" y="47"/>
                </a:cubicBezTo>
                <a:cubicBezTo>
                  <a:pt x="54" y="44"/>
                  <a:pt x="51" y="42"/>
                  <a:pt x="47" y="39"/>
                </a:cubicBezTo>
                <a:cubicBezTo>
                  <a:pt x="51" y="36"/>
                  <a:pt x="56" y="33"/>
                  <a:pt x="60" y="30"/>
                </a:cubicBezTo>
                <a:close/>
                <a:moveTo>
                  <a:pt x="49" y="29"/>
                </a:moveTo>
                <a:cubicBezTo>
                  <a:pt x="47" y="30"/>
                  <a:pt x="44" y="32"/>
                  <a:pt x="42" y="34"/>
                </a:cubicBezTo>
                <a:cubicBezTo>
                  <a:pt x="41" y="33"/>
                  <a:pt x="40" y="32"/>
                  <a:pt x="39" y="31"/>
                </a:cubicBezTo>
                <a:cubicBezTo>
                  <a:pt x="42" y="30"/>
                  <a:pt x="46" y="29"/>
                  <a:pt x="49" y="29"/>
                </a:cubicBezTo>
                <a:close/>
                <a:moveTo>
                  <a:pt x="33" y="33"/>
                </a:moveTo>
                <a:cubicBezTo>
                  <a:pt x="34" y="35"/>
                  <a:pt x="36" y="37"/>
                  <a:pt x="38" y="38"/>
                </a:cubicBezTo>
                <a:cubicBezTo>
                  <a:pt x="34" y="42"/>
                  <a:pt x="31" y="46"/>
                  <a:pt x="28" y="50"/>
                </a:cubicBezTo>
                <a:cubicBezTo>
                  <a:pt x="19" y="45"/>
                  <a:pt x="19" y="45"/>
                  <a:pt x="19" y="45"/>
                </a:cubicBezTo>
                <a:cubicBezTo>
                  <a:pt x="23" y="40"/>
                  <a:pt x="27" y="36"/>
                  <a:pt x="33" y="33"/>
                </a:cubicBezTo>
                <a:close/>
                <a:moveTo>
                  <a:pt x="16" y="51"/>
                </a:moveTo>
                <a:cubicBezTo>
                  <a:pt x="25" y="56"/>
                  <a:pt x="25" y="56"/>
                  <a:pt x="25" y="56"/>
                </a:cubicBezTo>
                <a:cubicBezTo>
                  <a:pt x="23" y="60"/>
                  <a:pt x="21" y="65"/>
                  <a:pt x="20" y="70"/>
                </a:cubicBezTo>
                <a:cubicBezTo>
                  <a:pt x="17" y="69"/>
                  <a:pt x="15" y="68"/>
                  <a:pt x="12" y="68"/>
                </a:cubicBezTo>
                <a:cubicBezTo>
                  <a:pt x="12" y="62"/>
                  <a:pt x="13" y="56"/>
                  <a:pt x="16" y="5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4" name="Freeform 77"/>
          <p:cNvSpPr>
            <a:spLocks noEditPoints="1"/>
          </p:cNvSpPr>
          <p:nvPr/>
        </p:nvSpPr>
        <p:spPr bwMode="auto">
          <a:xfrm>
            <a:off x="5029659" y="2303721"/>
            <a:ext cx="399525" cy="401574"/>
          </a:xfrm>
          <a:custGeom>
            <a:avLst/>
            <a:gdLst>
              <a:gd name="T0" fmla="*/ 70 w 148"/>
              <a:gd name="T1" fmla="*/ 71 h 148"/>
              <a:gd name="T2" fmla="*/ 70 w 148"/>
              <a:gd name="T3" fmla="*/ 78 h 148"/>
              <a:gd name="T4" fmla="*/ 77 w 148"/>
              <a:gd name="T5" fmla="*/ 78 h 148"/>
              <a:gd name="T6" fmla="*/ 77 w 148"/>
              <a:gd name="T7" fmla="*/ 71 h 148"/>
              <a:gd name="T8" fmla="*/ 70 w 148"/>
              <a:gd name="T9" fmla="*/ 71 h 148"/>
              <a:gd name="T10" fmla="*/ 74 w 148"/>
              <a:gd name="T11" fmla="*/ 25 h 148"/>
              <a:gd name="T12" fmla="*/ 78 w 148"/>
              <a:gd name="T13" fmla="*/ 21 h 148"/>
              <a:gd name="T14" fmla="*/ 78 w 148"/>
              <a:gd name="T15" fmla="*/ 16 h 148"/>
              <a:gd name="T16" fmla="*/ 74 w 148"/>
              <a:gd name="T17" fmla="*/ 12 h 148"/>
              <a:gd name="T18" fmla="*/ 70 w 148"/>
              <a:gd name="T19" fmla="*/ 16 h 148"/>
              <a:gd name="T20" fmla="*/ 70 w 148"/>
              <a:gd name="T21" fmla="*/ 21 h 148"/>
              <a:gd name="T22" fmla="*/ 74 w 148"/>
              <a:gd name="T23" fmla="*/ 25 h 148"/>
              <a:gd name="T24" fmla="*/ 74 w 148"/>
              <a:gd name="T25" fmla="*/ 123 h 148"/>
              <a:gd name="T26" fmla="*/ 70 w 148"/>
              <a:gd name="T27" fmla="*/ 128 h 148"/>
              <a:gd name="T28" fmla="*/ 70 w 148"/>
              <a:gd name="T29" fmla="*/ 132 h 148"/>
              <a:gd name="T30" fmla="*/ 74 w 148"/>
              <a:gd name="T31" fmla="*/ 136 h 148"/>
              <a:gd name="T32" fmla="*/ 78 w 148"/>
              <a:gd name="T33" fmla="*/ 132 h 148"/>
              <a:gd name="T34" fmla="*/ 78 w 148"/>
              <a:gd name="T35" fmla="*/ 128 h 148"/>
              <a:gd name="T36" fmla="*/ 74 w 148"/>
              <a:gd name="T37" fmla="*/ 123 h 148"/>
              <a:gd name="T38" fmla="*/ 31 w 148"/>
              <a:gd name="T39" fmla="*/ 30 h 148"/>
              <a:gd name="T40" fmla="*/ 30 w 148"/>
              <a:gd name="T41" fmla="*/ 31 h 148"/>
              <a:gd name="T42" fmla="*/ 62 w 148"/>
              <a:gd name="T43" fmla="*/ 86 h 148"/>
              <a:gd name="T44" fmla="*/ 117 w 148"/>
              <a:gd name="T45" fmla="*/ 118 h 148"/>
              <a:gd name="T46" fmla="*/ 118 w 148"/>
              <a:gd name="T47" fmla="*/ 117 h 148"/>
              <a:gd name="T48" fmla="*/ 85 w 148"/>
              <a:gd name="T49" fmla="*/ 62 h 148"/>
              <a:gd name="T50" fmla="*/ 31 w 148"/>
              <a:gd name="T51" fmla="*/ 30 h 148"/>
              <a:gd name="T52" fmla="*/ 99 w 148"/>
              <a:gd name="T53" fmla="*/ 100 h 148"/>
              <a:gd name="T54" fmla="*/ 67 w 148"/>
              <a:gd name="T55" fmla="*/ 81 h 148"/>
              <a:gd name="T56" fmla="*/ 67 w 148"/>
              <a:gd name="T57" fmla="*/ 81 h 148"/>
              <a:gd name="T58" fmla="*/ 67 w 148"/>
              <a:gd name="T59" fmla="*/ 67 h 148"/>
              <a:gd name="T60" fmla="*/ 80 w 148"/>
              <a:gd name="T61" fmla="*/ 67 h 148"/>
              <a:gd name="T62" fmla="*/ 81 w 148"/>
              <a:gd name="T63" fmla="*/ 67 h 148"/>
              <a:gd name="T64" fmla="*/ 100 w 148"/>
              <a:gd name="T65" fmla="*/ 100 h 148"/>
              <a:gd name="T66" fmla="*/ 99 w 148"/>
              <a:gd name="T67" fmla="*/ 100 h 148"/>
              <a:gd name="T68" fmla="*/ 20 w 148"/>
              <a:gd name="T69" fmla="*/ 70 h 148"/>
              <a:gd name="T70" fmla="*/ 16 w 148"/>
              <a:gd name="T71" fmla="*/ 70 h 148"/>
              <a:gd name="T72" fmla="*/ 12 w 148"/>
              <a:gd name="T73" fmla="*/ 74 h 148"/>
              <a:gd name="T74" fmla="*/ 16 w 148"/>
              <a:gd name="T75" fmla="*/ 78 h 148"/>
              <a:gd name="T76" fmla="*/ 20 w 148"/>
              <a:gd name="T77" fmla="*/ 78 h 148"/>
              <a:gd name="T78" fmla="*/ 24 w 148"/>
              <a:gd name="T79" fmla="*/ 74 h 148"/>
              <a:gd name="T80" fmla="*/ 20 w 148"/>
              <a:gd name="T81" fmla="*/ 70 h 148"/>
              <a:gd name="T82" fmla="*/ 131 w 148"/>
              <a:gd name="T83" fmla="*/ 70 h 148"/>
              <a:gd name="T84" fmla="*/ 127 w 148"/>
              <a:gd name="T85" fmla="*/ 70 h 148"/>
              <a:gd name="T86" fmla="*/ 123 w 148"/>
              <a:gd name="T87" fmla="*/ 74 h 148"/>
              <a:gd name="T88" fmla="*/ 127 w 148"/>
              <a:gd name="T89" fmla="*/ 78 h 148"/>
              <a:gd name="T90" fmla="*/ 131 w 148"/>
              <a:gd name="T91" fmla="*/ 78 h 148"/>
              <a:gd name="T92" fmla="*/ 136 w 148"/>
              <a:gd name="T93" fmla="*/ 74 h 148"/>
              <a:gd name="T94" fmla="*/ 131 w 148"/>
              <a:gd name="T95" fmla="*/ 70 h 148"/>
              <a:gd name="T96" fmla="*/ 74 w 148"/>
              <a:gd name="T97" fmla="*/ 0 h 148"/>
              <a:gd name="T98" fmla="*/ 0 w 148"/>
              <a:gd name="T99" fmla="*/ 74 h 148"/>
              <a:gd name="T100" fmla="*/ 74 w 148"/>
              <a:gd name="T101" fmla="*/ 148 h 148"/>
              <a:gd name="T102" fmla="*/ 148 w 148"/>
              <a:gd name="T103" fmla="*/ 74 h 148"/>
              <a:gd name="T104" fmla="*/ 74 w 148"/>
              <a:gd name="T105" fmla="*/ 0 h 148"/>
              <a:gd name="T106" fmla="*/ 74 w 148"/>
              <a:gd name="T107" fmla="*/ 140 h 148"/>
              <a:gd name="T108" fmla="*/ 8 w 148"/>
              <a:gd name="T109" fmla="*/ 74 h 148"/>
              <a:gd name="T110" fmla="*/ 74 w 148"/>
              <a:gd name="T111" fmla="*/ 8 h 148"/>
              <a:gd name="T112" fmla="*/ 140 w 148"/>
              <a:gd name="T113" fmla="*/ 74 h 148"/>
              <a:gd name="T114" fmla="*/ 74 w 148"/>
              <a:gd name="T115" fmla="*/ 14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8" h="148">
                <a:moveTo>
                  <a:pt x="70" y="71"/>
                </a:moveTo>
                <a:cubicBezTo>
                  <a:pt x="68" y="72"/>
                  <a:pt x="68" y="76"/>
                  <a:pt x="70" y="78"/>
                </a:cubicBezTo>
                <a:cubicBezTo>
                  <a:pt x="72" y="79"/>
                  <a:pt x="75" y="79"/>
                  <a:pt x="77" y="78"/>
                </a:cubicBezTo>
                <a:cubicBezTo>
                  <a:pt x="79" y="76"/>
                  <a:pt x="79" y="72"/>
                  <a:pt x="77" y="71"/>
                </a:cubicBezTo>
                <a:cubicBezTo>
                  <a:pt x="75" y="69"/>
                  <a:pt x="72" y="69"/>
                  <a:pt x="70" y="71"/>
                </a:cubicBezTo>
                <a:close/>
                <a:moveTo>
                  <a:pt x="74" y="25"/>
                </a:moveTo>
                <a:cubicBezTo>
                  <a:pt x="76" y="25"/>
                  <a:pt x="78" y="23"/>
                  <a:pt x="78" y="21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14"/>
                  <a:pt x="76" y="12"/>
                  <a:pt x="74" y="12"/>
                </a:cubicBezTo>
                <a:cubicBezTo>
                  <a:pt x="72" y="12"/>
                  <a:pt x="70" y="14"/>
                  <a:pt x="70" y="16"/>
                </a:cubicBezTo>
                <a:cubicBezTo>
                  <a:pt x="70" y="21"/>
                  <a:pt x="70" y="21"/>
                  <a:pt x="70" y="21"/>
                </a:cubicBezTo>
                <a:cubicBezTo>
                  <a:pt x="70" y="23"/>
                  <a:pt x="72" y="25"/>
                  <a:pt x="74" y="25"/>
                </a:cubicBezTo>
                <a:close/>
                <a:moveTo>
                  <a:pt x="74" y="123"/>
                </a:moveTo>
                <a:cubicBezTo>
                  <a:pt x="72" y="123"/>
                  <a:pt x="70" y="125"/>
                  <a:pt x="70" y="128"/>
                </a:cubicBezTo>
                <a:cubicBezTo>
                  <a:pt x="70" y="132"/>
                  <a:pt x="70" y="132"/>
                  <a:pt x="70" y="132"/>
                </a:cubicBezTo>
                <a:cubicBezTo>
                  <a:pt x="70" y="134"/>
                  <a:pt x="72" y="136"/>
                  <a:pt x="74" y="136"/>
                </a:cubicBezTo>
                <a:cubicBezTo>
                  <a:pt x="76" y="136"/>
                  <a:pt x="78" y="134"/>
                  <a:pt x="78" y="132"/>
                </a:cubicBezTo>
                <a:cubicBezTo>
                  <a:pt x="78" y="128"/>
                  <a:pt x="78" y="128"/>
                  <a:pt x="78" y="128"/>
                </a:cubicBezTo>
                <a:cubicBezTo>
                  <a:pt x="78" y="125"/>
                  <a:pt x="76" y="123"/>
                  <a:pt x="74" y="123"/>
                </a:cubicBezTo>
                <a:close/>
                <a:moveTo>
                  <a:pt x="31" y="30"/>
                </a:moveTo>
                <a:cubicBezTo>
                  <a:pt x="30" y="31"/>
                  <a:pt x="30" y="31"/>
                  <a:pt x="30" y="31"/>
                </a:cubicBezTo>
                <a:cubicBezTo>
                  <a:pt x="62" y="86"/>
                  <a:pt x="62" y="86"/>
                  <a:pt x="62" y="86"/>
                </a:cubicBezTo>
                <a:cubicBezTo>
                  <a:pt x="117" y="118"/>
                  <a:pt x="117" y="118"/>
                  <a:pt x="117" y="118"/>
                </a:cubicBezTo>
                <a:cubicBezTo>
                  <a:pt x="118" y="117"/>
                  <a:pt x="118" y="117"/>
                  <a:pt x="118" y="117"/>
                </a:cubicBezTo>
                <a:cubicBezTo>
                  <a:pt x="85" y="62"/>
                  <a:pt x="85" y="62"/>
                  <a:pt x="85" y="62"/>
                </a:cubicBezTo>
                <a:lnTo>
                  <a:pt x="31" y="30"/>
                </a:lnTo>
                <a:close/>
                <a:moveTo>
                  <a:pt x="99" y="100"/>
                </a:moveTo>
                <a:cubicBezTo>
                  <a:pt x="67" y="81"/>
                  <a:pt x="67" y="81"/>
                  <a:pt x="67" y="81"/>
                </a:cubicBezTo>
                <a:cubicBezTo>
                  <a:pt x="67" y="81"/>
                  <a:pt x="67" y="81"/>
                  <a:pt x="67" y="81"/>
                </a:cubicBezTo>
                <a:cubicBezTo>
                  <a:pt x="64" y="77"/>
                  <a:pt x="64" y="71"/>
                  <a:pt x="67" y="67"/>
                </a:cubicBezTo>
                <a:cubicBezTo>
                  <a:pt x="71" y="64"/>
                  <a:pt x="77" y="64"/>
                  <a:pt x="80" y="67"/>
                </a:cubicBezTo>
                <a:cubicBezTo>
                  <a:pt x="81" y="67"/>
                  <a:pt x="81" y="67"/>
                  <a:pt x="81" y="67"/>
                </a:cubicBezTo>
                <a:cubicBezTo>
                  <a:pt x="100" y="100"/>
                  <a:pt x="100" y="100"/>
                  <a:pt x="100" y="100"/>
                </a:cubicBezTo>
                <a:lnTo>
                  <a:pt x="99" y="100"/>
                </a:lnTo>
                <a:close/>
                <a:moveTo>
                  <a:pt x="20" y="70"/>
                </a:moveTo>
                <a:cubicBezTo>
                  <a:pt x="16" y="70"/>
                  <a:pt x="16" y="70"/>
                  <a:pt x="16" y="70"/>
                </a:cubicBezTo>
                <a:cubicBezTo>
                  <a:pt x="14" y="70"/>
                  <a:pt x="12" y="72"/>
                  <a:pt x="12" y="74"/>
                </a:cubicBezTo>
                <a:cubicBezTo>
                  <a:pt x="12" y="76"/>
                  <a:pt x="14" y="78"/>
                  <a:pt x="16" y="78"/>
                </a:cubicBezTo>
                <a:cubicBezTo>
                  <a:pt x="20" y="78"/>
                  <a:pt x="20" y="78"/>
                  <a:pt x="20" y="78"/>
                </a:cubicBezTo>
                <a:cubicBezTo>
                  <a:pt x="23" y="78"/>
                  <a:pt x="24" y="76"/>
                  <a:pt x="24" y="74"/>
                </a:cubicBezTo>
                <a:cubicBezTo>
                  <a:pt x="24" y="72"/>
                  <a:pt x="23" y="70"/>
                  <a:pt x="20" y="70"/>
                </a:cubicBezTo>
                <a:close/>
                <a:moveTo>
                  <a:pt x="131" y="70"/>
                </a:moveTo>
                <a:cubicBezTo>
                  <a:pt x="127" y="70"/>
                  <a:pt x="127" y="70"/>
                  <a:pt x="127" y="70"/>
                </a:cubicBezTo>
                <a:cubicBezTo>
                  <a:pt x="125" y="70"/>
                  <a:pt x="123" y="72"/>
                  <a:pt x="123" y="74"/>
                </a:cubicBezTo>
                <a:cubicBezTo>
                  <a:pt x="123" y="76"/>
                  <a:pt x="125" y="78"/>
                  <a:pt x="127" y="78"/>
                </a:cubicBezTo>
                <a:cubicBezTo>
                  <a:pt x="131" y="78"/>
                  <a:pt x="131" y="78"/>
                  <a:pt x="131" y="78"/>
                </a:cubicBezTo>
                <a:cubicBezTo>
                  <a:pt x="134" y="78"/>
                  <a:pt x="136" y="76"/>
                  <a:pt x="136" y="74"/>
                </a:cubicBezTo>
                <a:cubicBezTo>
                  <a:pt x="136" y="72"/>
                  <a:pt x="134" y="70"/>
                  <a:pt x="131" y="70"/>
                </a:cubicBezTo>
                <a:close/>
                <a:moveTo>
                  <a:pt x="74" y="0"/>
                </a:moveTo>
                <a:cubicBezTo>
                  <a:pt x="33" y="0"/>
                  <a:pt x="0" y="33"/>
                  <a:pt x="0" y="74"/>
                </a:cubicBezTo>
                <a:cubicBezTo>
                  <a:pt x="0" y="115"/>
                  <a:pt x="33" y="148"/>
                  <a:pt x="74" y="148"/>
                </a:cubicBezTo>
                <a:cubicBezTo>
                  <a:pt x="115" y="148"/>
                  <a:pt x="148" y="115"/>
                  <a:pt x="148" y="74"/>
                </a:cubicBezTo>
                <a:cubicBezTo>
                  <a:pt x="148" y="33"/>
                  <a:pt x="115" y="0"/>
                  <a:pt x="74" y="0"/>
                </a:cubicBezTo>
                <a:close/>
                <a:moveTo>
                  <a:pt x="74" y="140"/>
                </a:moveTo>
                <a:cubicBezTo>
                  <a:pt x="37" y="140"/>
                  <a:pt x="8" y="110"/>
                  <a:pt x="8" y="74"/>
                </a:cubicBezTo>
                <a:cubicBezTo>
                  <a:pt x="8" y="38"/>
                  <a:pt x="37" y="8"/>
                  <a:pt x="74" y="8"/>
                </a:cubicBezTo>
                <a:cubicBezTo>
                  <a:pt x="110" y="8"/>
                  <a:pt x="140" y="38"/>
                  <a:pt x="140" y="74"/>
                </a:cubicBezTo>
                <a:cubicBezTo>
                  <a:pt x="140" y="110"/>
                  <a:pt x="110" y="140"/>
                  <a:pt x="74" y="14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5" name="Freeform 78"/>
          <p:cNvSpPr>
            <a:spLocks noEditPoints="1"/>
          </p:cNvSpPr>
          <p:nvPr/>
        </p:nvSpPr>
        <p:spPr bwMode="auto">
          <a:xfrm>
            <a:off x="7496344" y="3893627"/>
            <a:ext cx="315036" cy="365791"/>
          </a:xfrm>
          <a:custGeom>
            <a:avLst/>
            <a:gdLst>
              <a:gd name="T0" fmla="*/ 37 w 136"/>
              <a:gd name="T1" fmla="*/ 51 h 158"/>
              <a:gd name="T2" fmla="*/ 49 w 136"/>
              <a:gd name="T3" fmla="*/ 63 h 158"/>
              <a:gd name="T4" fmla="*/ 62 w 136"/>
              <a:gd name="T5" fmla="*/ 51 h 158"/>
              <a:gd name="T6" fmla="*/ 49 w 136"/>
              <a:gd name="T7" fmla="*/ 39 h 158"/>
              <a:gd name="T8" fmla="*/ 37 w 136"/>
              <a:gd name="T9" fmla="*/ 51 h 158"/>
              <a:gd name="T10" fmla="*/ 28 w 136"/>
              <a:gd name="T11" fmla="*/ 158 h 158"/>
              <a:gd name="T12" fmla="*/ 136 w 136"/>
              <a:gd name="T13" fmla="*/ 158 h 158"/>
              <a:gd name="T14" fmla="*/ 127 w 136"/>
              <a:gd name="T15" fmla="*/ 146 h 158"/>
              <a:gd name="T16" fmla="*/ 107 w 136"/>
              <a:gd name="T17" fmla="*/ 146 h 158"/>
              <a:gd name="T18" fmla="*/ 107 w 136"/>
              <a:gd name="T19" fmla="*/ 103 h 158"/>
              <a:gd name="T20" fmla="*/ 121 w 136"/>
              <a:gd name="T21" fmla="*/ 95 h 158"/>
              <a:gd name="T22" fmla="*/ 117 w 136"/>
              <a:gd name="T23" fmla="*/ 89 h 158"/>
              <a:gd name="T24" fmla="*/ 77 w 136"/>
              <a:gd name="T25" fmla="*/ 112 h 158"/>
              <a:gd name="T26" fmla="*/ 81 w 136"/>
              <a:gd name="T27" fmla="*/ 118 h 158"/>
              <a:gd name="T28" fmla="*/ 86 w 136"/>
              <a:gd name="T29" fmla="*/ 115 h 158"/>
              <a:gd name="T30" fmla="*/ 86 w 136"/>
              <a:gd name="T31" fmla="*/ 129 h 158"/>
              <a:gd name="T32" fmla="*/ 36 w 136"/>
              <a:gd name="T33" fmla="*/ 64 h 158"/>
              <a:gd name="T34" fmla="*/ 30 w 136"/>
              <a:gd name="T35" fmla="*/ 51 h 158"/>
              <a:gd name="T36" fmla="*/ 30 w 136"/>
              <a:gd name="T37" fmla="*/ 51 h 158"/>
              <a:gd name="T38" fmla="*/ 68 w 136"/>
              <a:gd name="T39" fmla="*/ 146 h 158"/>
              <a:gd name="T40" fmla="*/ 37 w 136"/>
              <a:gd name="T41" fmla="*/ 146 h 158"/>
              <a:gd name="T42" fmla="*/ 28 w 136"/>
              <a:gd name="T43" fmla="*/ 158 h 158"/>
              <a:gd name="T44" fmla="*/ 36 w 136"/>
              <a:gd name="T45" fmla="*/ 16 h 158"/>
              <a:gd name="T46" fmla="*/ 45 w 136"/>
              <a:gd name="T47" fmla="*/ 33 h 158"/>
              <a:gd name="T48" fmla="*/ 49 w 136"/>
              <a:gd name="T49" fmla="*/ 32 h 158"/>
              <a:gd name="T50" fmla="*/ 68 w 136"/>
              <a:gd name="T51" fmla="*/ 51 h 158"/>
              <a:gd name="T52" fmla="*/ 63 w 136"/>
              <a:gd name="T53" fmla="*/ 64 h 158"/>
              <a:gd name="T54" fmla="*/ 75 w 136"/>
              <a:gd name="T55" fmla="*/ 84 h 158"/>
              <a:gd name="T56" fmla="*/ 75 w 136"/>
              <a:gd name="T57" fmla="*/ 84 h 158"/>
              <a:gd name="T58" fmla="*/ 74 w 136"/>
              <a:gd name="T59" fmla="*/ 89 h 158"/>
              <a:gd name="T60" fmla="*/ 78 w 136"/>
              <a:gd name="T61" fmla="*/ 90 h 158"/>
              <a:gd name="T62" fmla="*/ 95 w 136"/>
              <a:gd name="T63" fmla="*/ 80 h 158"/>
              <a:gd name="T64" fmla="*/ 96 w 136"/>
              <a:gd name="T65" fmla="*/ 76 h 158"/>
              <a:gd name="T66" fmla="*/ 92 w 136"/>
              <a:gd name="T67" fmla="*/ 74 h 158"/>
              <a:gd name="T68" fmla="*/ 77 w 136"/>
              <a:gd name="T69" fmla="*/ 49 h 158"/>
              <a:gd name="T70" fmla="*/ 77 w 136"/>
              <a:gd name="T71" fmla="*/ 42 h 158"/>
              <a:gd name="T72" fmla="*/ 71 w 136"/>
              <a:gd name="T73" fmla="*/ 30 h 158"/>
              <a:gd name="T74" fmla="*/ 65 w 136"/>
              <a:gd name="T75" fmla="*/ 27 h 158"/>
              <a:gd name="T76" fmla="*/ 53 w 136"/>
              <a:gd name="T77" fmla="*/ 6 h 158"/>
              <a:gd name="T78" fmla="*/ 53 w 136"/>
              <a:gd name="T79" fmla="*/ 6 h 158"/>
              <a:gd name="T80" fmla="*/ 54 w 136"/>
              <a:gd name="T81" fmla="*/ 2 h 158"/>
              <a:gd name="T82" fmla="*/ 50 w 136"/>
              <a:gd name="T83" fmla="*/ 1 h 158"/>
              <a:gd name="T84" fmla="*/ 33 w 136"/>
              <a:gd name="T85" fmla="*/ 11 h 158"/>
              <a:gd name="T86" fmla="*/ 32 w 136"/>
              <a:gd name="T87" fmla="*/ 15 h 158"/>
              <a:gd name="T88" fmla="*/ 36 w 136"/>
              <a:gd name="T89" fmla="*/ 16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6" h="158">
                <a:moveTo>
                  <a:pt x="37" y="51"/>
                </a:moveTo>
                <a:cubicBezTo>
                  <a:pt x="37" y="58"/>
                  <a:pt x="42" y="63"/>
                  <a:pt x="49" y="63"/>
                </a:cubicBezTo>
                <a:cubicBezTo>
                  <a:pt x="56" y="63"/>
                  <a:pt x="62" y="58"/>
                  <a:pt x="62" y="51"/>
                </a:cubicBezTo>
                <a:cubicBezTo>
                  <a:pt x="62" y="44"/>
                  <a:pt x="56" y="39"/>
                  <a:pt x="49" y="39"/>
                </a:cubicBezTo>
                <a:cubicBezTo>
                  <a:pt x="42" y="39"/>
                  <a:pt x="37" y="44"/>
                  <a:pt x="37" y="51"/>
                </a:cubicBezTo>
                <a:close/>
                <a:moveTo>
                  <a:pt x="28" y="158"/>
                </a:moveTo>
                <a:cubicBezTo>
                  <a:pt x="136" y="158"/>
                  <a:pt x="136" y="158"/>
                  <a:pt x="136" y="158"/>
                </a:cubicBezTo>
                <a:cubicBezTo>
                  <a:pt x="127" y="146"/>
                  <a:pt x="127" y="146"/>
                  <a:pt x="127" y="146"/>
                </a:cubicBezTo>
                <a:cubicBezTo>
                  <a:pt x="107" y="146"/>
                  <a:pt x="107" y="146"/>
                  <a:pt x="107" y="146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21" y="95"/>
                  <a:pt x="121" y="95"/>
                  <a:pt x="121" y="95"/>
                </a:cubicBezTo>
                <a:cubicBezTo>
                  <a:pt x="117" y="89"/>
                  <a:pt x="117" y="89"/>
                  <a:pt x="117" y="89"/>
                </a:cubicBezTo>
                <a:cubicBezTo>
                  <a:pt x="77" y="112"/>
                  <a:pt x="77" y="112"/>
                  <a:pt x="77" y="112"/>
                </a:cubicBezTo>
                <a:cubicBezTo>
                  <a:pt x="81" y="118"/>
                  <a:pt x="81" y="118"/>
                  <a:pt x="81" y="118"/>
                </a:cubicBezTo>
                <a:cubicBezTo>
                  <a:pt x="86" y="115"/>
                  <a:pt x="86" y="115"/>
                  <a:pt x="86" y="115"/>
                </a:cubicBezTo>
                <a:cubicBezTo>
                  <a:pt x="86" y="129"/>
                  <a:pt x="86" y="129"/>
                  <a:pt x="86" y="129"/>
                </a:cubicBezTo>
                <a:cubicBezTo>
                  <a:pt x="38" y="128"/>
                  <a:pt x="18" y="86"/>
                  <a:pt x="36" y="64"/>
                </a:cubicBezTo>
                <a:cubicBezTo>
                  <a:pt x="32" y="61"/>
                  <a:pt x="30" y="56"/>
                  <a:pt x="30" y="51"/>
                </a:cubicBezTo>
                <a:cubicBezTo>
                  <a:pt x="30" y="51"/>
                  <a:pt x="30" y="51"/>
                  <a:pt x="30" y="51"/>
                </a:cubicBezTo>
                <a:cubicBezTo>
                  <a:pt x="0" y="74"/>
                  <a:pt x="14" y="129"/>
                  <a:pt x="68" y="146"/>
                </a:cubicBezTo>
                <a:cubicBezTo>
                  <a:pt x="37" y="146"/>
                  <a:pt x="37" y="146"/>
                  <a:pt x="37" y="146"/>
                </a:cubicBezTo>
                <a:lnTo>
                  <a:pt x="28" y="158"/>
                </a:lnTo>
                <a:close/>
                <a:moveTo>
                  <a:pt x="36" y="16"/>
                </a:moveTo>
                <a:cubicBezTo>
                  <a:pt x="45" y="33"/>
                  <a:pt x="45" y="33"/>
                  <a:pt x="45" y="33"/>
                </a:cubicBezTo>
                <a:cubicBezTo>
                  <a:pt x="47" y="33"/>
                  <a:pt x="48" y="32"/>
                  <a:pt x="49" y="32"/>
                </a:cubicBezTo>
                <a:cubicBezTo>
                  <a:pt x="60" y="32"/>
                  <a:pt x="68" y="41"/>
                  <a:pt x="68" y="51"/>
                </a:cubicBezTo>
                <a:cubicBezTo>
                  <a:pt x="68" y="56"/>
                  <a:pt x="66" y="60"/>
                  <a:pt x="63" y="64"/>
                </a:cubicBezTo>
                <a:cubicBezTo>
                  <a:pt x="75" y="84"/>
                  <a:pt x="75" y="84"/>
                  <a:pt x="75" y="84"/>
                </a:cubicBezTo>
                <a:cubicBezTo>
                  <a:pt x="75" y="84"/>
                  <a:pt x="75" y="84"/>
                  <a:pt x="75" y="84"/>
                </a:cubicBezTo>
                <a:cubicBezTo>
                  <a:pt x="73" y="85"/>
                  <a:pt x="73" y="87"/>
                  <a:pt x="74" y="89"/>
                </a:cubicBezTo>
                <a:cubicBezTo>
                  <a:pt x="74" y="90"/>
                  <a:pt x="76" y="91"/>
                  <a:pt x="78" y="90"/>
                </a:cubicBezTo>
                <a:cubicBezTo>
                  <a:pt x="95" y="80"/>
                  <a:pt x="95" y="80"/>
                  <a:pt x="95" y="80"/>
                </a:cubicBezTo>
                <a:cubicBezTo>
                  <a:pt x="97" y="79"/>
                  <a:pt x="97" y="77"/>
                  <a:pt x="96" y="76"/>
                </a:cubicBezTo>
                <a:cubicBezTo>
                  <a:pt x="95" y="74"/>
                  <a:pt x="93" y="74"/>
                  <a:pt x="92" y="74"/>
                </a:cubicBezTo>
                <a:cubicBezTo>
                  <a:pt x="77" y="49"/>
                  <a:pt x="77" y="49"/>
                  <a:pt x="77" y="49"/>
                </a:cubicBezTo>
                <a:cubicBezTo>
                  <a:pt x="78" y="47"/>
                  <a:pt x="79" y="44"/>
                  <a:pt x="77" y="42"/>
                </a:cubicBezTo>
                <a:cubicBezTo>
                  <a:pt x="71" y="30"/>
                  <a:pt x="71" y="30"/>
                  <a:pt x="71" y="30"/>
                </a:cubicBezTo>
                <a:cubicBezTo>
                  <a:pt x="70" y="28"/>
                  <a:pt x="67" y="27"/>
                  <a:pt x="65" y="27"/>
                </a:cubicBezTo>
                <a:cubicBezTo>
                  <a:pt x="53" y="6"/>
                  <a:pt x="53" y="6"/>
                  <a:pt x="53" y="6"/>
                </a:cubicBezTo>
                <a:cubicBezTo>
                  <a:pt x="53" y="6"/>
                  <a:pt x="53" y="6"/>
                  <a:pt x="53" y="6"/>
                </a:cubicBezTo>
                <a:cubicBezTo>
                  <a:pt x="55" y="5"/>
                  <a:pt x="55" y="3"/>
                  <a:pt x="54" y="2"/>
                </a:cubicBezTo>
                <a:cubicBezTo>
                  <a:pt x="53" y="0"/>
                  <a:pt x="51" y="0"/>
                  <a:pt x="50" y="1"/>
                </a:cubicBezTo>
                <a:cubicBezTo>
                  <a:pt x="33" y="11"/>
                  <a:pt x="33" y="11"/>
                  <a:pt x="33" y="11"/>
                </a:cubicBezTo>
                <a:cubicBezTo>
                  <a:pt x="31" y="11"/>
                  <a:pt x="31" y="14"/>
                  <a:pt x="32" y="15"/>
                </a:cubicBezTo>
                <a:cubicBezTo>
                  <a:pt x="32" y="17"/>
                  <a:pt x="34" y="17"/>
                  <a:pt x="36" y="1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6" name="Freeform 85"/>
          <p:cNvSpPr>
            <a:spLocks noEditPoints="1"/>
          </p:cNvSpPr>
          <p:nvPr/>
        </p:nvSpPr>
        <p:spPr bwMode="auto">
          <a:xfrm>
            <a:off x="4686826" y="4777200"/>
            <a:ext cx="317096" cy="442069"/>
          </a:xfrm>
          <a:custGeom>
            <a:avLst/>
            <a:gdLst>
              <a:gd name="T0" fmla="*/ 76 w 128"/>
              <a:gd name="T1" fmla="*/ 76 h 179"/>
              <a:gd name="T2" fmla="*/ 71 w 128"/>
              <a:gd name="T3" fmla="*/ 89 h 179"/>
              <a:gd name="T4" fmla="*/ 84 w 128"/>
              <a:gd name="T5" fmla="*/ 99 h 179"/>
              <a:gd name="T6" fmla="*/ 84 w 128"/>
              <a:gd name="T7" fmla="*/ 100 h 179"/>
              <a:gd name="T8" fmla="*/ 94 w 128"/>
              <a:gd name="T9" fmla="*/ 94 h 179"/>
              <a:gd name="T10" fmla="*/ 100 w 128"/>
              <a:gd name="T11" fmla="*/ 84 h 179"/>
              <a:gd name="T12" fmla="*/ 99 w 128"/>
              <a:gd name="T13" fmla="*/ 84 h 179"/>
              <a:gd name="T14" fmla="*/ 78 w 128"/>
              <a:gd name="T15" fmla="*/ 58 h 179"/>
              <a:gd name="T16" fmla="*/ 73 w 128"/>
              <a:gd name="T17" fmla="*/ 66 h 179"/>
              <a:gd name="T18" fmla="*/ 76 w 128"/>
              <a:gd name="T19" fmla="*/ 76 h 179"/>
              <a:gd name="T20" fmla="*/ 58 w 128"/>
              <a:gd name="T21" fmla="*/ 57 h 179"/>
              <a:gd name="T22" fmla="*/ 69 w 128"/>
              <a:gd name="T23" fmla="*/ 61 h 179"/>
              <a:gd name="T24" fmla="*/ 74 w 128"/>
              <a:gd name="T25" fmla="*/ 51 h 179"/>
              <a:gd name="T26" fmla="*/ 74 w 128"/>
              <a:gd name="T27" fmla="*/ 51 h 179"/>
              <a:gd name="T28" fmla="*/ 48 w 128"/>
              <a:gd name="T29" fmla="*/ 20 h 179"/>
              <a:gd name="T30" fmla="*/ 36 w 128"/>
              <a:gd name="T31" fmla="*/ 36 h 179"/>
              <a:gd name="T32" fmla="*/ 20 w 128"/>
              <a:gd name="T33" fmla="*/ 48 h 179"/>
              <a:gd name="T34" fmla="*/ 42 w 128"/>
              <a:gd name="T35" fmla="*/ 66 h 179"/>
              <a:gd name="T36" fmla="*/ 58 w 128"/>
              <a:gd name="T37" fmla="*/ 57 h 179"/>
              <a:gd name="T38" fmla="*/ 43 w 128"/>
              <a:gd name="T39" fmla="*/ 9 h 179"/>
              <a:gd name="T40" fmla="*/ 38 w 128"/>
              <a:gd name="T41" fmla="*/ 4 h 179"/>
              <a:gd name="T42" fmla="*/ 14 w 128"/>
              <a:gd name="T43" fmla="*/ 15 h 179"/>
              <a:gd name="T44" fmla="*/ 3 w 128"/>
              <a:gd name="T45" fmla="*/ 38 h 179"/>
              <a:gd name="T46" fmla="*/ 9 w 128"/>
              <a:gd name="T47" fmla="*/ 44 h 179"/>
              <a:gd name="T48" fmla="*/ 32 w 128"/>
              <a:gd name="T49" fmla="*/ 33 h 179"/>
              <a:gd name="T50" fmla="*/ 43 w 128"/>
              <a:gd name="T51" fmla="*/ 9 h 179"/>
              <a:gd name="T52" fmla="*/ 49 w 128"/>
              <a:gd name="T53" fmla="*/ 93 h 179"/>
              <a:gd name="T54" fmla="*/ 49 w 128"/>
              <a:gd name="T55" fmla="*/ 105 h 179"/>
              <a:gd name="T56" fmla="*/ 66 w 128"/>
              <a:gd name="T57" fmla="*/ 105 h 179"/>
              <a:gd name="T58" fmla="*/ 66 w 128"/>
              <a:gd name="T59" fmla="*/ 93 h 179"/>
              <a:gd name="T60" fmla="*/ 58 w 128"/>
              <a:gd name="T61" fmla="*/ 95 h 179"/>
              <a:gd name="T62" fmla="*/ 49 w 128"/>
              <a:gd name="T63" fmla="*/ 93 h 179"/>
              <a:gd name="T64" fmla="*/ 70 w 128"/>
              <a:gd name="T65" fmla="*/ 76 h 179"/>
              <a:gd name="T66" fmla="*/ 58 w 128"/>
              <a:gd name="T67" fmla="*/ 64 h 179"/>
              <a:gd name="T68" fmla="*/ 45 w 128"/>
              <a:gd name="T69" fmla="*/ 76 h 179"/>
              <a:gd name="T70" fmla="*/ 58 w 128"/>
              <a:gd name="T71" fmla="*/ 88 h 179"/>
              <a:gd name="T72" fmla="*/ 70 w 128"/>
              <a:gd name="T73" fmla="*/ 76 h 179"/>
              <a:gd name="T74" fmla="*/ 62 w 128"/>
              <a:gd name="T75" fmla="*/ 113 h 179"/>
              <a:gd name="T76" fmla="*/ 53 w 128"/>
              <a:gd name="T77" fmla="*/ 113 h 179"/>
              <a:gd name="T78" fmla="*/ 53 w 128"/>
              <a:gd name="T79" fmla="*/ 129 h 179"/>
              <a:gd name="T80" fmla="*/ 25 w 128"/>
              <a:gd name="T81" fmla="*/ 171 h 179"/>
              <a:gd name="T82" fmla="*/ 33 w 128"/>
              <a:gd name="T83" fmla="*/ 175 h 179"/>
              <a:gd name="T84" fmla="*/ 53 w 128"/>
              <a:gd name="T85" fmla="*/ 144 h 179"/>
              <a:gd name="T86" fmla="*/ 53 w 128"/>
              <a:gd name="T87" fmla="*/ 179 h 179"/>
              <a:gd name="T88" fmla="*/ 62 w 128"/>
              <a:gd name="T89" fmla="*/ 179 h 179"/>
              <a:gd name="T90" fmla="*/ 62 w 128"/>
              <a:gd name="T91" fmla="*/ 144 h 179"/>
              <a:gd name="T92" fmla="*/ 82 w 128"/>
              <a:gd name="T93" fmla="*/ 175 h 179"/>
              <a:gd name="T94" fmla="*/ 90 w 128"/>
              <a:gd name="T95" fmla="*/ 171 h 179"/>
              <a:gd name="T96" fmla="*/ 62 w 128"/>
              <a:gd name="T97" fmla="*/ 129 h 179"/>
              <a:gd name="T98" fmla="*/ 62 w 128"/>
              <a:gd name="T99" fmla="*/ 113 h 179"/>
              <a:gd name="T100" fmla="*/ 127 w 128"/>
              <a:gd name="T101" fmla="*/ 120 h 179"/>
              <a:gd name="T102" fmla="*/ 102 w 128"/>
              <a:gd name="T103" fmla="*/ 92 h 179"/>
              <a:gd name="T104" fmla="*/ 98 w 128"/>
              <a:gd name="T105" fmla="*/ 98 h 179"/>
              <a:gd name="T106" fmla="*/ 92 w 128"/>
              <a:gd name="T107" fmla="*/ 102 h 179"/>
              <a:gd name="T108" fmla="*/ 120 w 128"/>
              <a:gd name="T109" fmla="*/ 127 h 179"/>
              <a:gd name="T110" fmla="*/ 120 w 128"/>
              <a:gd name="T111" fmla="*/ 128 h 179"/>
              <a:gd name="T112" fmla="*/ 125 w 128"/>
              <a:gd name="T113" fmla="*/ 125 h 179"/>
              <a:gd name="T114" fmla="*/ 128 w 128"/>
              <a:gd name="T115" fmla="*/ 120 h 179"/>
              <a:gd name="T116" fmla="*/ 127 w 128"/>
              <a:gd name="T117" fmla="*/ 12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8" h="179">
                <a:moveTo>
                  <a:pt x="76" y="76"/>
                </a:moveTo>
                <a:cubicBezTo>
                  <a:pt x="76" y="81"/>
                  <a:pt x="74" y="85"/>
                  <a:pt x="71" y="8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5" y="101"/>
                  <a:pt x="89" y="98"/>
                  <a:pt x="94" y="94"/>
                </a:cubicBezTo>
                <a:cubicBezTo>
                  <a:pt x="98" y="90"/>
                  <a:pt x="101" y="85"/>
                  <a:pt x="100" y="84"/>
                </a:cubicBezTo>
                <a:cubicBezTo>
                  <a:pt x="100" y="84"/>
                  <a:pt x="100" y="84"/>
                  <a:pt x="99" y="84"/>
                </a:cubicBezTo>
                <a:cubicBezTo>
                  <a:pt x="78" y="58"/>
                  <a:pt x="78" y="58"/>
                  <a:pt x="78" y="58"/>
                </a:cubicBezTo>
                <a:cubicBezTo>
                  <a:pt x="77" y="61"/>
                  <a:pt x="75" y="63"/>
                  <a:pt x="73" y="66"/>
                </a:cubicBezTo>
                <a:cubicBezTo>
                  <a:pt x="75" y="69"/>
                  <a:pt x="76" y="72"/>
                  <a:pt x="76" y="76"/>
                </a:cubicBezTo>
                <a:close/>
                <a:moveTo>
                  <a:pt x="58" y="57"/>
                </a:moveTo>
                <a:cubicBezTo>
                  <a:pt x="62" y="57"/>
                  <a:pt x="66" y="59"/>
                  <a:pt x="69" y="61"/>
                </a:cubicBezTo>
                <a:cubicBezTo>
                  <a:pt x="73" y="56"/>
                  <a:pt x="75" y="52"/>
                  <a:pt x="74" y="51"/>
                </a:cubicBezTo>
                <a:cubicBezTo>
                  <a:pt x="74" y="51"/>
                  <a:pt x="74" y="51"/>
                  <a:pt x="74" y="51"/>
                </a:cubicBezTo>
                <a:cubicBezTo>
                  <a:pt x="48" y="20"/>
                  <a:pt x="48" y="20"/>
                  <a:pt x="48" y="20"/>
                </a:cubicBezTo>
                <a:cubicBezTo>
                  <a:pt x="46" y="25"/>
                  <a:pt x="42" y="31"/>
                  <a:pt x="36" y="36"/>
                </a:cubicBezTo>
                <a:cubicBezTo>
                  <a:pt x="31" y="42"/>
                  <a:pt x="25" y="46"/>
                  <a:pt x="20" y="48"/>
                </a:cubicBezTo>
                <a:cubicBezTo>
                  <a:pt x="42" y="66"/>
                  <a:pt x="42" y="66"/>
                  <a:pt x="42" y="66"/>
                </a:cubicBezTo>
                <a:cubicBezTo>
                  <a:pt x="45" y="61"/>
                  <a:pt x="51" y="57"/>
                  <a:pt x="58" y="57"/>
                </a:cubicBezTo>
                <a:close/>
                <a:moveTo>
                  <a:pt x="43" y="9"/>
                </a:moveTo>
                <a:cubicBezTo>
                  <a:pt x="38" y="4"/>
                  <a:pt x="38" y="4"/>
                  <a:pt x="38" y="4"/>
                </a:cubicBezTo>
                <a:cubicBezTo>
                  <a:pt x="34" y="0"/>
                  <a:pt x="24" y="6"/>
                  <a:pt x="14" y="15"/>
                </a:cubicBezTo>
                <a:cubicBezTo>
                  <a:pt x="5" y="25"/>
                  <a:pt x="0" y="35"/>
                  <a:pt x="3" y="38"/>
                </a:cubicBezTo>
                <a:cubicBezTo>
                  <a:pt x="9" y="44"/>
                  <a:pt x="9" y="44"/>
                  <a:pt x="9" y="44"/>
                </a:cubicBezTo>
                <a:cubicBezTo>
                  <a:pt x="12" y="47"/>
                  <a:pt x="22" y="42"/>
                  <a:pt x="32" y="33"/>
                </a:cubicBezTo>
                <a:cubicBezTo>
                  <a:pt x="42" y="23"/>
                  <a:pt x="47" y="13"/>
                  <a:pt x="43" y="9"/>
                </a:cubicBezTo>
                <a:close/>
                <a:moveTo>
                  <a:pt x="49" y="93"/>
                </a:moveTo>
                <a:cubicBezTo>
                  <a:pt x="49" y="105"/>
                  <a:pt x="49" y="105"/>
                  <a:pt x="49" y="105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66" y="93"/>
                  <a:pt x="66" y="93"/>
                  <a:pt x="66" y="93"/>
                </a:cubicBezTo>
                <a:cubicBezTo>
                  <a:pt x="63" y="94"/>
                  <a:pt x="61" y="95"/>
                  <a:pt x="58" y="95"/>
                </a:cubicBezTo>
                <a:cubicBezTo>
                  <a:pt x="55" y="95"/>
                  <a:pt x="52" y="94"/>
                  <a:pt x="49" y="93"/>
                </a:cubicBezTo>
                <a:close/>
                <a:moveTo>
                  <a:pt x="70" y="76"/>
                </a:moveTo>
                <a:cubicBezTo>
                  <a:pt x="70" y="69"/>
                  <a:pt x="64" y="64"/>
                  <a:pt x="58" y="64"/>
                </a:cubicBezTo>
                <a:cubicBezTo>
                  <a:pt x="51" y="64"/>
                  <a:pt x="45" y="69"/>
                  <a:pt x="45" y="76"/>
                </a:cubicBezTo>
                <a:cubicBezTo>
                  <a:pt x="45" y="83"/>
                  <a:pt x="51" y="88"/>
                  <a:pt x="58" y="88"/>
                </a:cubicBezTo>
                <a:cubicBezTo>
                  <a:pt x="64" y="88"/>
                  <a:pt x="70" y="83"/>
                  <a:pt x="70" y="76"/>
                </a:cubicBezTo>
                <a:close/>
                <a:moveTo>
                  <a:pt x="62" y="113"/>
                </a:moveTo>
                <a:cubicBezTo>
                  <a:pt x="53" y="113"/>
                  <a:pt x="53" y="113"/>
                  <a:pt x="53" y="113"/>
                </a:cubicBezTo>
                <a:cubicBezTo>
                  <a:pt x="53" y="129"/>
                  <a:pt x="53" y="129"/>
                  <a:pt x="53" y="129"/>
                </a:cubicBezTo>
                <a:cubicBezTo>
                  <a:pt x="25" y="171"/>
                  <a:pt x="25" y="171"/>
                  <a:pt x="25" y="171"/>
                </a:cubicBezTo>
                <a:cubicBezTo>
                  <a:pt x="33" y="175"/>
                  <a:pt x="33" y="175"/>
                  <a:pt x="33" y="175"/>
                </a:cubicBezTo>
                <a:cubicBezTo>
                  <a:pt x="53" y="144"/>
                  <a:pt x="53" y="144"/>
                  <a:pt x="53" y="144"/>
                </a:cubicBezTo>
                <a:cubicBezTo>
                  <a:pt x="53" y="179"/>
                  <a:pt x="53" y="179"/>
                  <a:pt x="53" y="179"/>
                </a:cubicBezTo>
                <a:cubicBezTo>
                  <a:pt x="62" y="179"/>
                  <a:pt x="62" y="179"/>
                  <a:pt x="62" y="179"/>
                </a:cubicBezTo>
                <a:cubicBezTo>
                  <a:pt x="62" y="144"/>
                  <a:pt x="62" y="144"/>
                  <a:pt x="62" y="144"/>
                </a:cubicBezTo>
                <a:cubicBezTo>
                  <a:pt x="82" y="175"/>
                  <a:pt x="82" y="175"/>
                  <a:pt x="82" y="175"/>
                </a:cubicBezTo>
                <a:cubicBezTo>
                  <a:pt x="90" y="171"/>
                  <a:pt x="90" y="171"/>
                  <a:pt x="90" y="171"/>
                </a:cubicBezTo>
                <a:cubicBezTo>
                  <a:pt x="62" y="129"/>
                  <a:pt x="62" y="129"/>
                  <a:pt x="62" y="129"/>
                </a:cubicBezTo>
                <a:lnTo>
                  <a:pt x="62" y="113"/>
                </a:lnTo>
                <a:close/>
                <a:moveTo>
                  <a:pt x="127" y="120"/>
                </a:moveTo>
                <a:cubicBezTo>
                  <a:pt x="102" y="92"/>
                  <a:pt x="102" y="92"/>
                  <a:pt x="102" y="92"/>
                </a:cubicBezTo>
                <a:cubicBezTo>
                  <a:pt x="102" y="94"/>
                  <a:pt x="100" y="96"/>
                  <a:pt x="98" y="98"/>
                </a:cubicBezTo>
                <a:cubicBezTo>
                  <a:pt x="96" y="100"/>
                  <a:pt x="94" y="102"/>
                  <a:pt x="92" y="102"/>
                </a:cubicBezTo>
                <a:cubicBezTo>
                  <a:pt x="120" y="127"/>
                  <a:pt x="120" y="127"/>
                  <a:pt x="120" y="127"/>
                </a:cubicBezTo>
                <a:cubicBezTo>
                  <a:pt x="120" y="128"/>
                  <a:pt x="120" y="128"/>
                  <a:pt x="120" y="128"/>
                </a:cubicBezTo>
                <a:cubicBezTo>
                  <a:pt x="120" y="128"/>
                  <a:pt x="122" y="127"/>
                  <a:pt x="125" y="125"/>
                </a:cubicBezTo>
                <a:cubicBezTo>
                  <a:pt x="127" y="122"/>
                  <a:pt x="128" y="120"/>
                  <a:pt x="128" y="120"/>
                </a:cubicBezTo>
                <a:cubicBezTo>
                  <a:pt x="128" y="120"/>
                  <a:pt x="127" y="120"/>
                  <a:pt x="127" y="12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7" name="Freeform 18"/>
          <p:cNvSpPr/>
          <p:nvPr/>
        </p:nvSpPr>
        <p:spPr bwMode="auto">
          <a:xfrm>
            <a:off x="6752137" y="2390210"/>
            <a:ext cx="420883" cy="350020"/>
          </a:xfrm>
          <a:custGeom>
            <a:avLst/>
            <a:gdLst>
              <a:gd name="T0" fmla="*/ 74 w 148"/>
              <a:gd name="T1" fmla="*/ 0 h 123"/>
              <a:gd name="T2" fmla="*/ 0 w 148"/>
              <a:gd name="T3" fmla="*/ 45 h 123"/>
              <a:gd name="T4" fmla="*/ 30 w 148"/>
              <a:gd name="T5" fmla="*/ 81 h 123"/>
              <a:gd name="T6" fmla="*/ 20 w 148"/>
              <a:gd name="T7" fmla="*/ 123 h 123"/>
              <a:gd name="T8" fmla="*/ 55 w 148"/>
              <a:gd name="T9" fmla="*/ 89 h 123"/>
              <a:gd name="T10" fmla="*/ 74 w 148"/>
              <a:gd name="T11" fmla="*/ 90 h 123"/>
              <a:gd name="T12" fmla="*/ 148 w 148"/>
              <a:gd name="T13" fmla="*/ 45 h 123"/>
              <a:gd name="T14" fmla="*/ 74 w 148"/>
              <a:gd name="T15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" h="123">
                <a:moveTo>
                  <a:pt x="74" y="0"/>
                </a:moveTo>
                <a:cubicBezTo>
                  <a:pt x="33" y="0"/>
                  <a:pt x="0" y="20"/>
                  <a:pt x="0" y="45"/>
                </a:cubicBezTo>
                <a:cubicBezTo>
                  <a:pt x="0" y="60"/>
                  <a:pt x="12" y="73"/>
                  <a:pt x="30" y="81"/>
                </a:cubicBezTo>
                <a:cubicBezTo>
                  <a:pt x="20" y="123"/>
                  <a:pt x="20" y="123"/>
                  <a:pt x="20" y="123"/>
                </a:cubicBezTo>
                <a:cubicBezTo>
                  <a:pt x="55" y="89"/>
                  <a:pt x="55" y="89"/>
                  <a:pt x="55" y="89"/>
                </a:cubicBezTo>
                <a:cubicBezTo>
                  <a:pt x="61" y="90"/>
                  <a:pt x="68" y="90"/>
                  <a:pt x="74" y="90"/>
                </a:cubicBezTo>
                <a:cubicBezTo>
                  <a:pt x="115" y="90"/>
                  <a:pt x="148" y="70"/>
                  <a:pt x="148" y="45"/>
                </a:cubicBezTo>
                <a:cubicBezTo>
                  <a:pt x="148" y="20"/>
                  <a:pt x="115" y="0"/>
                  <a:pt x="74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0" name="Freeform 142"/>
          <p:cNvSpPr>
            <a:spLocks noEditPoints="1"/>
          </p:cNvSpPr>
          <p:nvPr/>
        </p:nvSpPr>
        <p:spPr bwMode="auto">
          <a:xfrm>
            <a:off x="5822883" y="2121398"/>
            <a:ext cx="502882" cy="305364"/>
          </a:xfrm>
          <a:custGeom>
            <a:avLst/>
            <a:gdLst>
              <a:gd name="T0" fmla="*/ 172 w 209"/>
              <a:gd name="T1" fmla="*/ 85 h 127"/>
              <a:gd name="T2" fmla="*/ 142 w 209"/>
              <a:gd name="T3" fmla="*/ 17 h 127"/>
              <a:gd name="T4" fmla="*/ 138 w 209"/>
              <a:gd name="T5" fmla="*/ 20 h 127"/>
              <a:gd name="T6" fmla="*/ 131 w 209"/>
              <a:gd name="T7" fmla="*/ 19 h 127"/>
              <a:gd name="T8" fmla="*/ 79 w 209"/>
              <a:gd name="T9" fmla="*/ 23 h 127"/>
              <a:gd name="T10" fmla="*/ 67 w 209"/>
              <a:gd name="T11" fmla="*/ 17 h 127"/>
              <a:gd name="T12" fmla="*/ 37 w 209"/>
              <a:gd name="T13" fmla="*/ 85 h 127"/>
              <a:gd name="T14" fmla="*/ 45 w 209"/>
              <a:gd name="T15" fmla="*/ 91 h 127"/>
              <a:gd name="T16" fmla="*/ 60 w 209"/>
              <a:gd name="T17" fmla="*/ 99 h 127"/>
              <a:gd name="T18" fmla="*/ 72 w 209"/>
              <a:gd name="T19" fmla="*/ 110 h 127"/>
              <a:gd name="T20" fmla="*/ 85 w 209"/>
              <a:gd name="T21" fmla="*/ 121 h 127"/>
              <a:gd name="T22" fmla="*/ 109 w 209"/>
              <a:gd name="T23" fmla="*/ 125 h 127"/>
              <a:gd name="T24" fmla="*/ 116 w 209"/>
              <a:gd name="T25" fmla="*/ 111 h 127"/>
              <a:gd name="T26" fmla="*/ 130 w 209"/>
              <a:gd name="T27" fmla="*/ 116 h 127"/>
              <a:gd name="T28" fmla="*/ 134 w 209"/>
              <a:gd name="T29" fmla="*/ 102 h 127"/>
              <a:gd name="T30" fmla="*/ 141 w 209"/>
              <a:gd name="T31" fmla="*/ 104 h 127"/>
              <a:gd name="T32" fmla="*/ 149 w 209"/>
              <a:gd name="T33" fmla="*/ 91 h 127"/>
              <a:gd name="T34" fmla="*/ 158 w 209"/>
              <a:gd name="T35" fmla="*/ 93 h 127"/>
              <a:gd name="T36" fmla="*/ 165 w 209"/>
              <a:gd name="T37" fmla="*/ 79 h 127"/>
              <a:gd name="T38" fmla="*/ 34 w 209"/>
              <a:gd name="T39" fmla="*/ 9 h 127"/>
              <a:gd name="T40" fmla="*/ 175 w 209"/>
              <a:gd name="T41" fmla="*/ 9 h 127"/>
              <a:gd name="T42" fmla="*/ 151 w 209"/>
              <a:gd name="T43" fmla="*/ 20 h 127"/>
              <a:gd name="T44" fmla="*/ 100 w 209"/>
              <a:gd name="T45" fmla="*/ 27 h 127"/>
              <a:gd name="T46" fmla="*/ 108 w 209"/>
              <a:gd name="T47" fmla="*/ 25 h 127"/>
              <a:gd name="T48" fmla="*/ 115 w 209"/>
              <a:gd name="T49" fmla="*/ 24 h 127"/>
              <a:gd name="T50" fmla="*/ 130 w 209"/>
              <a:gd name="T51" fmla="*/ 26 h 127"/>
              <a:gd name="T52" fmla="*/ 148 w 209"/>
              <a:gd name="T53" fmla="*/ 29 h 127"/>
              <a:gd name="T54" fmla="*/ 160 w 209"/>
              <a:gd name="T55" fmla="*/ 75 h 127"/>
              <a:gd name="T56" fmla="*/ 111 w 209"/>
              <a:gd name="T57" fmla="*/ 48 h 127"/>
              <a:gd name="T58" fmla="*/ 107 w 209"/>
              <a:gd name="T59" fmla="*/ 47 h 127"/>
              <a:gd name="T60" fmla="*/ 103 w 209"/>
              <a:gd name="T61" fmla="*/ 46 h 127"/>
              <a:gd name="T62" fmla="*/ 95 w 209"/>
              <a:gd name="T63" fmla="*/ 47 h 127"/>
              <a:gd name="T64" fmla="*/ 93 w 209"/>
              <a:gd name="T65" fmla="*/ 48 h 127"/>
              <a:gd name="T66" fmla="*/ 72 w 209"/>
              <a:gd name="T67" fmla="*/ 52 h 127"/>
              <a:gd name="T68" fmla="*/ 69 w 209"/>
              <a:gd name="T69" fmla="*/ 50 h 127"/>
              <a:gd name="T70" fmla="*/ 94 w 209"/>
              <a:gd name="T71" fmla="*/ 30 h 127"/>
              <a:gd name="T72" fmla="*/ 50 w 209"/>
              <a:gd name="T73" fmla="*/ 90 h 127"/>
              <a:gd name="T74" fmla="*/ 56 w 209"/>
              <a:gd name="T75" fmla="*/ 84 h 127"/>
              <a:gd name="T76" fmla="*/ 71 w 209"/>
              <a:gd name="T77" fmla="*/ 105 h 127"/>
              <a:gd name="T78" fmla="*/ 70 w 209"/>
              <a:gd name="T79" fmla="*/ 94 h 127"/>
              <a:gd name="T80" fmla="*/ 71 w 209"/>
              <a:gd name="T81" fmla="*/ 105 h 127"/>
              <a:gd name="T82" fmla="*/ 80 w 209"/>
              <a:gd name="T83" fmla="*/ 107 h 127"/>
              <a:gd name="T84" fmla="*/ 91 w 209"/>
              <a:gd name="T85" fmla="*/ 109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9" h="127">
                <a:moveTo>
                  <a:pt x="165" y="79"/>
                </a:moveTo>
                <a:cubicBezTo>
                  <a:pt x="167" y="78"/>
                  <a:pt x="167" y="77"/>
                  <a:pt x="168" y="76"/>
                </a:cubicBezTo>
                <a:cubicBezTo>
                  <a:pt x="172" y="85"/>
                  <a:pt x="172" y="85"/>
                  <a:pt x="172" y="85"/>
                </a:cubicBezTo>
                <a:cubicBezTo>
                  <a:pt x="209" y="68"/>
                  <a:pt x="209" y="68"/>
                  <a:pt x="209" y="68"/>
                </a:cubicBezTo>
                <a:cubicBezTo>
                  <a:pt x="179" y="0"/>
                  <a:pt x="179" y="0"/>
                  <a:pt x="179" y="0"/>
                </a:cubicBezTo>
                <a:cubicBezTo>
                  <a:pt x="142" y="17"/>
                  <a:pt x="142" y="17"/>
                  <a:pt x="142" y="17"/>
                </a:cubicBezTo>
                <a:cubicBezTo>
                  <a:pt x="144" y="22"/>
                  <a:pt x="144" y="22"/>
                  <a:pt x="144" y="22"/>
                </a:cubicBezTo>
                <a:cubicBezTo>
                  <a:pt x="138" y="20"/>
                  <a:pt x="138" y="20"/>
                  <a:pt x="138" y="20"/>
                </a:cubicBezTo>
                <a:cubicBezTo>
                  <a:pt x="138" y="20"/>
                  <a:pt x="138" y="20"/>
                  <a:pt x="138" y="20"/>
                </a:cubicBezTo>
                <a:cubicBezTo>
                  <a:pt x="138" y="20"/>
                  <a:pt x="138" y="20"/>
                  <a:pt x="138" y="20"/>
                </a:cubicBezTo>
                <a:cubicBezTo>
                  <a:pt x="134" y="19"/>
                  <a:pt x="134" y="19"/>
                  <a:pt x="134" y="19"/>
                </a:cubicBezTo>
                <a:cubicBezTo>
                  <a:pt x="133" y="19"/>
                  <a:pt x="132" y="19"/>
                  <a:pt x="131" y="19"/>
                </a:cubicBezTo>
                <a:cubicBezTo>
                  <a:pt x="121" y="17"/>
                  <a:pt x="104" y="16"/>
                  <a:pt x="93" y="23"/>
                </a:cubicBezTo>
                <a:cubicBezTo>
                  <a:pt x="91" y="24"/>
                  <a:pt x="90" y="25"/>
                  <a:pt x="89" y="26"/>
                </a:cubicBezTo>
                <a:cubicBezTo>
                  <a:pt x="86" y="23"/>
                  <a:pt x="82" y="22"/>
                  <a:pt x="79" y="23"/>
                </a:cubicBezTo>
                <a:cubicBezTo>
                  <a:pt x="64" y="27"/>
                  <a:pt x="64" y="27"/>
                  <a:pt x="64" y="27"/>
                </a:cubicBezTo>
                <a:cubicBezTo>
                  <a:pt x="63" y="26"/>
                  <a:pt x="63" y="26"/>
                  <a:pt x="63" y="26"/>
                </a:cubicBezTo>
                <a:cubicBezTo>
                  <a:pt x="67" y="17"/>
                  <a:pt x="67" y="17"/>
                  <a:pt x="67" y="17"/>
                </a:cubicBezTo>
                <a:cubicBezTo>
                  <a:pt x="31" y="0"/>
                  <a:pt x="31" y="0"/>
                  <a:pt x="31" y="0"/>
                </a:cubicBezTo>
                <a:cubicBezTo>
                  <a:pt x="0" y="68"/>
                  <a:pt x="0" y="68"/>
                  <a:pt x="0" y="68"/>
                </a:cubicBezTo>
                <a:cubicBezTo>
                  <a:pt x="37" y="85"/>
                  <a:pt x="37" y="85"/>
                  <a:pt x="37" y="85"/>
                </a:cubicBezTo>
                <a:cubicBezTo>
                  <a:pt x="41" y="76"/>
                  <a:pt x="41" y="76"/>
                  <a:pt x="41" y="76"/>
                </a:cubicBezTo>
                <a:cubicBezTo>
                  <a:pt x="43" y="78"/>
                  <a:pt x="45" y="81"/>
                  <a:pt x="47" y="83"/>
                </a:cubicBezTo>
                <a:cubicBezTo>
                  <a:pt x="46" y="85"/>
                  <a:pt x="45" y="88"/>
                  <a:pt x="45" y="91"/>
                </a:cubicBezTo>
                <a:cubicBezTo>
                  <a:pt x="46" y="96"/>
                  <a:pt x="51" y="100"/>
                  <a:pt x="56" y="100"/>
                </a:cubicBezTo>
                <a:cubicBezTo>
                  <a:pt x="56" y="100"/>
                  <a:pt x="57" y="100"/>
                  <a:pt x="57" y="100"/>
                </a:cubicBezTo>
                <a:cubicBezTo>
                  <a:pt x="58" y="100"/>
                  <a:pt x="59" y="99"/>
                  <a:pt x="60" y="99"/>
                </a:cubicBezTo>
                <a:cubicBezTo>
                  <a:pt x="60" y="100"/>
                  <a:pt x="60" y="100"/>
                  <a:pt x="60" y="101"/>
                </a:cubicBezTo>
                <a:cubicBezTo>
                  <a:pt x="61" y="106"/>
                  <a:pt x="65" y="110"/>
                  <a:pt x="70" y="110"/>
                </a:cubicBezTo>
                <a:cubicBezTo>
                  <a:pt x="71" y="110"/>
                  <a:pt x="71" y="110"/>
                  <a:pt x="72" y="110"/>
                </a:cubicBezTo>
                <a:cubicBezTo>
                  <a:pt x="73" y="110"/>
                  <a:pt x="74" y="110"/>
                  <a:pt x="74" y="109"/>
                </a:cubicBezTo>
                <a:cubicBezTo>
                  <a:pt x="74" y="110"/>
                  <a:pt x="74" y="111"/>
                  <a:pt x="75" y="112"/>
                </a:cubicBezTo>
                <a:cubicBezTo>
                  <a:pt x="75" y="117"/>
                  <a:pt x="80" y="121"/>
                  <a:pt x="85" y="121"/>
                </a:cubicBezTo>
                <a:cubicBezTo>
                  <a:pt x="85" y="121"/>
                  <a:pt x="86" y="121"/>
                  <a:pt x="86" y="120"/>
                </a:cubicBezTo>
                <a:cubicBezTo>
                  <a:pt x="90" y="120"/>
                  <a:pt x="92" y="118"/>
                  <a:pt x="94" y="116"/>
                </a:cubicBezTo>
                <a:cubicBezTo>
                  <a:pt x="109" y="125"/>
                  <a:pt x="109" y="125"/>
                  <a:pt x="109" y="125"/>
                </a:cubicBezTo>
                <a:cubicBezTo>
                  <a:pt x="112" y="127"/>
                  <a:pt x="117" y="126"/>
                  <a:pt x="119" y="122"/>
                </a:cubicBezTo>
                <a:cubicBezTo>
                  <a:pt x="121" y="118"/>
                  <a:pt x="120" y="114"/>
                  <a:pt x="116" y="112"/>
                </a:cubicBezTo>
                <a:cubicBezTo>
                  <a:pt x="116" y="111"/>
                  <a:pt x="116" y="111"/>
                  <a:pt x="116" y="111"/>
                </a:cubicBezTo>
                <a:cubicBezTo>
                  <a:pt x="117" y="111"/>
                  <a:pt x="118" y="111"/>
                  <a:pt x="119" y="110"/>
                </a:cubicBezTo>
                <a:cubicBezTo>
                  <a:pt x="126" y="115"/>
                  <a:pt x="126" y="115"/>
                  <a:pt x="126" y="115"/>
                </a:cubicBezTo>
                <a:cubicBezTo>
                  <a:pt x="128" y="116"/>
                  <a:pt x="129" y="116"/>
                  <a:pt x="130" y="116"/>
                </a:cubicBezTo>
                <a:cubicBezTo>
                  <a:pt x="133" y="116"/>
                  <a:pt x="135" y="115"/>
                  <a:pt x="137" y="112"/>
                </a:cubicBezTo>
                <a:cubicBezTo>
                  <a:pt x="138" y="111"/>
                  <a:pt x="138" y="109"/>
                  <a:pt x="138" y="107"/>
                </a:cubicBezTo>
                <a:cubicBezTo>
                  <a:pt x="137" y="105"/>
                  <a:pt x="136" y="103"/>
                  <a:pt x="134" y="102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33" y="101"/>
                  <a:pt x="134" y="100"/>
                  <a:pt x="134" y="100"/>
                </a:cubicBezTo>
                <a:cubicBezTo>
                  <a:pt x="141" y="104"/>
                  <a:pt x="141" y="104"/>
                  <a:pt x="141" y="104"/>
                </a:cubicBezTo>
                <a:cubicBezTo>
                  <a:pt x="142" y="104"/>
                  <a:pt x="143" y="105"/>
                  <a:pt x="145" y="105"/>
                </a:cubicBezTo>
                <a:cubicBezTo>
                  <a:pt x="147" y="105"/>
                  <a:pt x="150" y="103"/>
                  <a:pt x="151" y="101"/>
                </a:cubicBezTo>
                <a:cubicBezTo>
                  <a:pt x="153" y="98"/>
                  <a:pt x="152" y="93"/>
                  <a:pt x="149" y="91"/>
                </a:cubicBezTo>
                <a:cubicBezTo>
                  <a:pt x="151" y="90"/>
                  <a:pt x="151" y="90"/>
                  <a:pt x="151" y="90"/>
                </a:cubicBezTo>
                <a:cubicBezTo>
                  <a:pt x="154" y="92"/>
                  <a:pt x="154" y="92"/>
                  <a:pt x="154" y="92"/>
                </a:cubicBezTo>
                <a:cubicBezTo>
                  <a:pt x="155" y="92"/>
                  <a:pt x="157" y="93"/>
                  <a:pt x="158" y="93"/>
                </a:cubicBezTo>
                <a:cubicBezTo>
                  <a:pt x="161" y="93"/>
                  <a:pt x="163" y="91"/>
                  <a:pt x="164" y="89"/>
                </a:cubicBezTo>
                <a:cubicBezTo>
                  <a:pt x="166" y="86"/>
                  <a:pt x="166" y="83"/>
                  <a:pt x="164" y="80"/>
                </a:cubicBezTo>
                <a:cubicBezTo>
                  <a:pt x="164" y="80"/>
                  <a:pt x="165" y="80"/>
                  <a:pt x="165" y="79"/>
                </a:cubicBezTo>
                <a:close/>
                <a:moveTo>
                  <a:pt x="34" y="76"/>
                </a:moveTo>
                <a:cubicBezTo>
                  <a:pt x="9" y="65"/>
                  <a:pt x="9" y="65"/>
                  <a:pt x="9" y="65"/>
                </a:cubicBezTo>
                <a:cubicBezTo>
                  <a:pt x="34" y="9"/>
                  <a:pt x="34" y="9"/>
                  <a:pt x="34" y="9"/>
                </a:cubicBezTo>
                <a:cubicBezTo>
                  <a:pt x="59" y="20"/>
                  <a:pt x="59" y="20"/>
                  <a:pt x="59" y="20"/>
                </a:cubicBezTo>
                <a:lnTo>
                  <a:pt x="34" y="76"/>
                </a:lnTo>
                <a:close/>
                <a:moveTo>
                  <a:pt x="175" y="9"/>
                </a:moveTo>
                <a:cubicBezTo>
                  <a:pt x="200" y="65"/>
                  <a:pt x="200" y="65"/>
                  <a:pt x="200" y="65"/>
                </a:cubicBezTo>
                <a:cubicBezTo>
                  <a:pt x="176" y="76"/>
                  <a:pt x="176" y="76"/>
                  <a:pt x="176" y="76"/>
                </a:cubicBezTo>
                <a:cubicBezTo>
                  <a:pt x="151" y="20"/>
                  <a:pt x="151" y="20"/>
                  <a:pt x="151" y="20"/>
                </a:cubicBezTo>
                <a:lnTo>
                  <a:pt x="175" y="9"/>
                </a:lnTo>
                <a:close/>
                <a:moveTo>
                  <a:pt x="98" y="28"/>
                </a:moveTo>
                <a:cubicBezTo>
                  <a:pt x="99" y="27"/>
                  <a:pt x="99" y="27"/>
                  <a:pt x="100" y="27"/>
                </a:cubicBezTo>
                <a:cubicBezTo>
                  <a:pt x="101" y="26"/>
                  <a:pt x="102" y="26"/>
                  <a:pt x="103" y="26"/>
                </a:cubicBezTo>
                <a:cubicBezTo>
                  <a:pt x="103" y="26"/>
                  <a:pt x="104" y="26"/>
                  <a:pt x="105" y="25"/>
                </a:cubicBezTo>
                <a:cubicBezTo>
                  <a:pt x="106" y="25"/>
                  <a:pt x="107" y="25"/>
                  <a:pt x="108" y="25"/>
                </a:cubicBezTo>
                <a:cubicBezTo>
                  <a:pt x="108" y="25"/>
                  <a:pt x="109" y="25"/>
                  <a:pt x="110" y="25"/>
                </a:cubicBezTo>
                <a:cubicBezTo>
                  <a:pt x="111" y="24"/>
                  <a:pt x="113" y="24"/>
                  <a:pt x="114" y="24"/>
                </a:cubicBezTo>
                <a:cubicBezTo>
                  <a:pt x="114" y="24"/>
                  <a:pt x="114" y="24"/>
                  <a:pt x="115" y="24"/>
                </a:cubicBezTo>
                <a:cubicBezTo>
                  <a:pt x="115" y="24"/>
                  <a:pt x="115" y="24"/>
                  <a:pt x="115" y="24"/>
                </a:cubicBezTo>
                <a:cubicBezTo>
                  <a:pt x="121" y="24"/>
                  <a:pt x="126" y="25"/>
                  <a:pt x="130" y="26"/>
                </a:cubicBezTo>
                <a:cubicBezTo>
                  <a:pt x="130" y="26"/>
                  <a:pt x="130" y="26"/>
                  <a:pt x="130" y="26"/>
                </a:cubicBezTo>
                <a:cubicBezTo>
                  <a:pt x="133" y="26"/>
                  <a:pt x="135" y="27"/>
                  <a:pt x="136" y="27"/>
                </a:cubicBezTo>
                <a:cubicBezTo>
                  <a:pt x="147" y="30"/>
                  <a:pt x="147" y="30"/>
                  <a:pt x="147" y="30"/>
                </a:cubicBezTo>
                <a:cubicBezTo>
                  <a:pt x="148" y="29"/>
                  <a:pt x="148" y="29"/>
                  <a:pt x="148" y="29"/>
                </a:cubicBezTo>
                <a:cubicBezTo>
                  <a:pt x="165" y="68"/>
                  <a:pt x="165" y="68"/>
                  <a:pt x="165" y="68"/>
                </a:cubicBezTo>
                <a:cubicBezTo>
                  <a:pt x="164" y="70"/>
                  <a:pt x="162" y="72"/>
                  <a:pt x="161" y="74"/>
                </a:cubicBezTo>
                <a:cubicBezTo>
                  <a:pt x="160" y="75"/>
                  <a:pt x="160" y="75"/>
                  <a:pt x="160" y="75"/>
                </a:cubicBezTo>
                <a:cubicBezTo>
                  <a:pt x="160" y="75"/>
                  <a:pt x="159" y="76"/>
                  <a:pt x="158" y="76"/>
                </a:cubicBezTo>
                <a:cubicBezTo>
                  <a:pt x="114" y="49"/>
                  <a:pt x="114" y="49"/>
                  <a:pt x="114" y="49"/>
                </a:cubicBezTo>
                <a:cubicBezTo>
                  <a:pt x="113" y="49"/>
                  <a:pt x="112" y="48"/>
                  <a:pt x="111" y="48"/>
                </a:cubicBezTo>
                <a:cubicBezTo>
                  <a:pt x="110" y="47"/>
                  <a:pt x="109" y="47"/>
                  <a:pt x="108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8" y="47"/>
                  <a:pt x="108" y="47"/>
                  <a:pt x="107" y="47"/>
                </a:cubicBezTo>
                <a:cubicBezTo>
                  <a:pt x="107" y="47"/>
                  <a:pt x="107" y="47"/>
                  <a:pt x="106" y="47"/>
                </a:cubicBezTo>
                <a:cubicBezTo>
                  <a:pt x="106" y="46"/>
                  <a:pt x="105" y="46"/>
                  <a:pt x="104" y="46"/>
                </a:cubicBezTo>
                <a:cubicBezTo>
                  <a:pt x="104" y="46"/>
                  <a:pt x="103" y="46"/>
                  <a:pt x="103" y="46"/>
                </a:cubicBezTo>
                <a:cubicBezTo>
                  <a:pt x="102" y="46"/>
                  <a:pt x="102" y="46"/>
                  <a:pt x="101" y="46"/>
                </a:cubicBezTo>
                <a:cubicBezTo>
                  <a:pt x="101" y="46"/>
                  <a:pt x="100" y="46"/>
                  <a:pt x="100" y="46"/>
                </a:cubicBezTo>
                <a:cubicBezTo>
                  <a:pt x="98" y="46"/>
                  <a:pt x="97" y="47"/>
                  <a:pt x="95" y="47"/>
                </a:cubicBezTo>
                <a:cubicBezTo>
                  <a:pt x="95" y="47"/>
                  <a:pt x="95" y="47"/>
                  <a:pt x="95" y="47"/>
                </a:cubicBezTo>
                <a:cubicBezTo>
                  <a:pt x="94" y="48"/>
                  <a:pt x="94" y="48"/>
                  <a:pt x="93" y="48"/>
                </a:cubicBezTo>
                <a:cubicBezTo>
                  <a:pt x="93" y="48"/>
                  <a:pt x="93" y="48"/>
                  <a:pt x="93" y="48"/>
                </a:cubicBezTo>
                <a:cubicBezTo>
                  <a:pt x="92" y="48"/>
                  <a:pt x="92" y="49"/>
                  <a:pt x="91" y="49"/>
                </a:cubicBezTo>
                <a:cubicBezTo>
                  <a:pt x="90" y="49"/>
                  <a:pt x="90" y="50"/>
                  <a:pt x="89" y="50"/>
                </a:cubicBezTo>
                <a:cubicBezTo>
                  <a:pt x="82" y="53"/>
                  <a:pt x="76" y="53"/>
                  <a:pt x="72" y="52"/>
                </a:cubicBezTo>
                <a:cubicBezTo>
                  <a:pt x="71" y="52"/>
                  <a:pt x="71" y="51"/>
                  <a:pt x="70" y="51"/>
                </a:cubicBezTo>
                <a:cubicBezTo>
                  <a:pt x="70" y="51"/>
                  <a:pt x="70" y="50"/>
                  <a:pt x="70" y="50"/>
                </a:cubicBezTo>
                <a:cubicBezTo>
                  <a:pt x="70" y="50"/>
                  <a:pt x="69" y="50"/>
                  <a:pt x="69" y="50"/>
                </a:cubicBezTo>
                <a:cubicBezTo>
                  <a:pt x="69" y="49"/>
                  <a:pt x="69" y="49"/>
                  <a:pt x="69" y="49"/>
                </a:cubicBezTo>
                <a:cubicBezTo>
                  <a:pt x="68" y="48"/>
                  <a:pt x="66" y="40"/>
                  <a:pt x="70" y="40"/>
                </a:cubicBezTo>
                <a:cubicBezTo>
                  <a:pt x="72" y="39"/>
                  <a:pt x="84" y="36"/>
                  <a:pt x="94" y="30"/>
                </a:cubicBezTo>
                <a:cubicBezTo>
                  <a:pt x="95" y="29"/>
                  <a:pt x="96" y="28"/>
                  <a:pt x="98" y="28"/>
                </a:cubicBezTo>
                <a:close/>
                <a:moveTo>
                  <a:pt x="57" y="95"/>
                </a:moveTo>
                <a:cubicBezTo>
                  <a:pt x="54" y="95"/>
                  <a:pt x="51" y="93"/>
                  <a:pt x="50" y="90"/>
                </a:cubicBezTo>
                <a:cubicBezTo>
                  <a:pt x="50" y="89"/>
                  <a:pt x="50" y="87"/>
                  <a:pt x="51" y="86"/>
                </a:cubicBezTo>
                <a:cubicBezTo>
                  <a:pt x="52" y="85"/>
                  <a:pt x="54" y="84"/>
                  <a:pt x="55" y="84"/>
                </a:cubicBezTo>
                <a:cubicBezTo>
                  <a:pt x="55" y="84"/>
                  <a:pt x="56" y="84"/>
                  <a:pt x="56" y="84"/>
                </a:cubicBezTo>
                <a:cubicBezTo>
                  <a:pt x="59" y="84"/>
                  <a:pt x="61" y="86"/>
                  <a:pt x="61" y="89"/>
                </a:cubicBezTo>
                <a:cubicBezTo>
                  <a:pt x="62" y="92"/>
                  <a:pt x="60" y="95"/>
                  <a:pt x="57" y="95"/>
                </a:cubicBezTo>
                <a:close/>
                <a:moveTo>
                  <a:pt x="71" y="105"/>
                </a:moveTo>
                <a:cubicBezTo>
                  <a:pt x="68" y="106"/>
                  <a:pt x="65" y="104"/>
                  <a:pt x="65" y="100"/>
                </a:cubicBezTo>
                <a:cubicBezTo>
                  <a:pt x="65" y="99"/>
                  <a:pt x="65" y="98"/>
                  <a:pt x="66" y="96"/>
                </a:cubicBezTo>
                <a:cubicBezTo>
                  <a:pt x="67" y="95"/>
                  <a:pt x="68" y="94"/>
                  <a:pt x="70" y="94"/>
                </a:cubicBezTo>
                <a:cubicBezTo>
                  <a:pt x="70" y="94"/>
                  <a:pt x="70" y="94"/>
                  <a:pt x="70" y="94"/>
                </a:cubicBezTo>
                <a:cubicBezTo>
                  <a:pt x="73" y="94"/>
                  <a:pt x="76" y="96"/>
                  <a:pt x="76" y="99"/>
                </a:cubicBezTo>
                <a:cubicBezTo>
                  <a:pt x="76" y="102"/>
                  <a:pt x="74" y="105"/>
                  <a:pt x="71" y="105"/>
                </a:cubicBezTo>
                <a:close/>
                <a:moveTo>
                  <a:pt x="86" y="116"/>
                </a:moveTo>
                <a:cubicBezTo>
                  <a:pt x="83" y="116"/>
                  <a:pt x="80" y="114"/>
                  <a:pt x="79" y="111"/>
                </a:cubicBezTo>
                <a:cubicBezTo>
                  <a:pt x="79" y="109"/>
                  <a:pt x="79" y="108"/>
                  <a:pt x="80" y="107"/>
                </a:cubicBezTo>
                <a:cubicBezTo>
                  <a:pt x="81" y="105"/>
                  <a:pt x="83" y="105"/>
                  <a:pt x="84" y="104"/>
                </a:cubicBezTo>
                <a:cubicBezTo>
                  <a:pt x="84" y="104"/>
                  <a:pt x="85" y="104"/>
                  <a:pt x="85" y="104"/>
                </a:cubicBezTo>
                <a:cubicBezTo>
                  <a:pt x="88" y="104"/>
                  <a:pt x="90" y="106"/>
                  <a:pt x="91" y="109"/>
                </a:cubicBezTo>
                <a:cubicBezTo>
                  <a:pt x="91" y="112"/>
                  <a:pt x="89" y="115"/>
                  <a:pt x="86" y="11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7101282" y="4803185"/>
            <a:ext cx="491832" cy="387857"/>
            <a:chOff x="8313532" y="3238425"/>
            <a:chExt cx="581392" cy="458484"/>
          </a:xfrm>
          <a:solidFill>
            <a:schemeClr val="bg2"/>
          </a:solidFill>
        </p:grpSpPr>
        <p:sp>
          <p:nvSpPr>
            <p:cNvPr id="42" name="Oval 150"/>
            <p:cNvSpPr>
              <a:spLocks noChangeArrowheads="1"/>
            </p:cNvSpPr>
            <p:nvPr/>
          </p:nvSpPr>
          <p:spPr bwMode="auto">
            <a:xfrm>
              <a:off x="8557965" y="3288140"/>
              <a:ext cx="93906" cy="11462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Freeform 151"/>
            <p:cNvSpPr/>
            <p:nvPr/>
          </p:nvSpPr>
          <p:spPr bwMode="auto">
            <a:xfrm>
              <a:off x="8505488" y="3411047"/>
              <a:ext cx="197480" cy="120145"/>
            </a:xfrm>
            <a:custGeom>
              <a:avLst/>
              <a:gdLst>
                <a:gd name="T0" fmla="*/ 36 w 72"/>
                <a:gd name="T1" fmla="*/ 44 h 44"/>
                <a:gd name="T2" fmla="*/ 41 w 72"/>
                <a:gd name="T3" fmla="*/ 44 h 44"/>
                <a:gd name="T4" fmla="*/ 72 w 72"/>
                <a:gd name="T5" fmla="*/ 31 h 44"/>
                <a:gd name="T6" fmla="*/ 70 w 72"/>
                <a:gd name="T7" fmla="*/ 12 h 44"/>
                <a:gd name="T8" fmla="*/ 60 w 72"/>
                <a:gd name="T9" fmla="*/ 2 h 44"/>
                <a:gd name="T10" fmla="*/ 50 w 72"/>
                <a:gd name="T11" fmla="*/ 1 h 44"/>
                <a:gd name="T12" fmla="*/ 50 w 72"/>
                <a:gd name="T13" fmla="*/ 1 h 44"/>
                <a:gd name="T14" fmla="*/ 57 w 72"/>
                <a:gd name="T15" fmla="*/ 7 h 44"/>
                <a:gd name="T16" fmla="*/ 49 w 72"/>
                <a:gd name="T17" fmla="*/ 12 h 44"/>
                <a:gd name="T18" fmla="*/ 53 w 72"/>
                <a:gd name="T19" fmla="*/ 19 h 44"/>
                <a:gd name="T20" fmla="*/ 41 w 72"/>
                <a:gd name="T21" fmla="*/ 43 h 44"/>
                <a:gd name="T22" fmla="*/ 40 w 72"/>
                <a:gd name="T23" fmla="*/ 9 h 44"/>
                <a:gd name="T24" fmla="*/ 41 w 72"/>
                <a:gd name="T25" fmla="*/ 7 h 44"/>
                <a:gd name="T26" fmla="*/ 39 w 72"/>
                <a:gd name="T27" fmla="*/ 0 h 44"/>
                <a:gd name="T28" fmla="*/ 32 w 72"/>
                <a:gd name="T29" fmla="*/ 0 h 44"/>
                <a:gd name="T30" fmla="*/ 30 w 72"/>
                <a:gd name="T31" fmla="*/ 7 h 44"/>
                <a:gd name="T32" fmla="*/ 32 w 72"/>
                <a:gd name="T33" fmla="*/ 9 h 44"/>
                <a:gd name="T34" fmla="*/ 30 w 72"/>
                <a:gd name="T35" fmla="*/ 43 h 44"/>
                <a:gd name="T36" fmla="*/ 19 w 72"/>
                <a:gd name="T37" fmla="*/ 19 h 44"/>
                <a:gd name="T38" fmla="*/ 23 w 72"/>
                <a:gd name="T39" fmla="*/ 12 h 44"/>
                <a:gd name="T40" fmla="*/ 14 w 72"/>
                <a:gd name="T41" fmla="*/ 7 h 44"/>
                <a:gd name="T42" fmla="*/ 21 w 72"/>
                <a:gd name="T43" fmla="*/ 1 h 44"/>
                <a:gd name="T44" fmla="*/ 21 w 72"/>
                <a:gd name="T45" fmla="*/ 1 h 44"/>
                <a:gd name="T46" fmla="*/ 12 w 72"/>
                <a:gd name="T47" fmla="*/ 2 h 44"/>
                <a:gd name="T48" fmla="*/ 12 w 72"/>
                <a:gd name="T49" fmla="*/ 2 h 44"/>
                <a:gd name="T50" fmla="*/ 2 w 72"/>
                <a:gd name="T51" fmla="*/ 12 h 44"/>
                <a:gd name="T52" fmla="*/ 0 w 72"/>
                <a:gd name="T53" fmla="*/ 32 h 44"/>
                <a:gd name="T54" fmla="*/ 30 w 72"/>
                <a:gd name="T55" fmla="*/ 44 h 44"/>
                <a:gd name="T56" fmla="*/ 36 w 72"/>
                <a:gd name="T5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2" h="44">
                  <a:moveTo>
                    <a:pt x="36" y="44"/>
                  </a:moveTo>
                  <a:cubicBezTo>
                    <a:pt x="38" y="44"/>
                    <a:pt x="40" y="44"/>
                    <a:pt x="41" y="44"/>
                  </a:cubicBezTo>
                  <a:cubicBezTo>
                    <a:pt x="53" y="43"/>
                    <a:pt x="63" y="38"/>
                    <a:pt x="72" y="3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6"/>
                    <a:pt x="67" y="3"/>
                    <a:pt x="60" y="2"/>
                  </a:cubicBezTo>
                  <a:cubicBezTo>
                    <a:pt x="60" y="2"/>
                    <a:pt x="53" y="1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19" y="1"/>
                    <a:pt x="14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7" y="3"/>
                    <a:pt x="2" y="6"/>
                    <a:pt x="2" y="1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9" y="38"/>
                    <a:pt x="19" y="43"/>
                    <a:pt x="30" y="44"/>
                  </a:cubicBezTo>
                  <a:cubicBezTo>
                    <a:pt x="32" y="44"/>
                    <a:pt x="34" y="44"/>
                    <a:pt x="36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Freeform 152"/>
            <p:cNvSpPr>
              <a:spLocks noEditPoints="1"/>
            </p:cNvSpPr>
            <p:nvPr/>
          </p:nvSpPr>
          <p:spPr bwMode="auto">
            <a:xfrm>
              <a:off x="8313532" y="3361332"/>
              <a:ext cx="138098" cy="91145"/>
            </a:xfrm>
            <a:custGeom>
              <a:avLst/>
              <a:gdLst>
                <a:gd name="T0" fmla="*/ 50 w 50"/>
                <a:gd name="T1" fmla="*/ 12 h 33"/>
                <a:gd name="T2" fmla="*/ 32 w 50"/>
                <a:gd name="T3" fmla="*/ 12 h 33"/>
                <a:gd name="T4" fmla="*/ 17 w 50"/>
                <a:gd name="T5" fmla="*/ 0 h 33"/>
                <a:gd name="T6" fmla="*/ 0 w 50"/>
                <a:gd name="T7" fmla="*/ 16 h 33"/>
                <a:gd name="T8" fmla="*/ 17 w 50"/>
                <a:gd name="T9" fmla="*/ 33 h 33"/>
                <a:gd name="T10" fmla="*/ 32 w 50"/>
                <a:gd name="T11" fmla="*/ 20 h 33"/>
                <a:gd name="T12" fmla="*/ 50 w 50"/>
                <a:gd name="T13" fmla="*/ 20 h 33"/>
                <a:gd name="T14" fmla="*/ 50 w 50"/>
                <a:gd name="T15" fmla="*/ 12 h 33"/>
                <a:gd name="T16" fmla="*/ 17 w 50"/>
                <a:gd name="T17" fmla="*/ 24 h 33"/>
                <a:gd name="T18" fmla="*/ 9 w 50"/>
                <a:gd name="T19" fmla="*/ 16 h 33"/>
                <a:gd name="T20" fmla="*/ 17 w 50"/>
                <a:gd name="T21" fmla="*/ 8 h 33"/>
                <a:gd name="T22" fmla="*/ 24 w 50"/>
                <a:gd name="T23" fmla="*/ 16 h 33"/>
                <a:gd name="T24" fmla="*/ 17 w 50"/>
                <a:gd name="T25" fmla="*/ 2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33">
                  <a:moveTo>
                    <a:pt x="50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0" y="5"/>
                    <a:pt x="24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3"/>
                    <a:pt x="17" y="33"/>
                  </a:cubicBezTo>
                  <a:cubicBezTo>
                    <a:pt x="24" y="33"/>
                    <a:pt x="31" y="27"/>
                    <a:pt x="32" y="20"/>
                  </a:cubicBezTo>
                  <a:cubicBezTo>
                    <a:pt x="50" y="20"/>
                    <a:pt x="50" y="20"/>
                    <a:pt x="50" y="20"/>
                  </a:cubicBezTo>
                  <a:lnTo>
                    <a:pt x="50" y="12"/>
                  </a:lnTo>
                  <a:close/>
                  <a:moveTo>
                    <a:pt x="17" y="24"/>
                  </a:moveTo>
                  <a:cubicBezTo>
                    <a:pt x="12" y="24"/>
                    <a:pt x="9" y="20"/>
                    <a:pt x="9" y="16"/>
                  </a:cubicBezTo>
                  <a:cubicBezTo>
                    <a:pt x="9" y="12"/>
                    <a:pt x="12" y="8"/>
                    <a:pt x="17" y="8"/>
                  </a:cubicBezTo>
                  <a:cubicBezTo>
                    <a:pt x="21" y="8"/>
                    <a:pt x="24" y="12"/>
                    <a:pt x="24" y="16"/>
                  </a:cubicBezTo>
                  <a:cubicBezTo>
                    <a:pt x="24" y="20"/>
                    <a:pt x="21" y="24"/>
                    <a:pt x="17" y="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5" name="Freeform 153"/>
            <p:cNvSpPr>
              <a:spLocks noEditPoints="1"/>
            </p:cNvSpPr>
            <p:nvPr/>
          </p:nvSpPr>
          <p:spPr bwMode="auto">
            <a:xfrm>
              <a:off x="8341151" y="3471810"/>
              <a:ext cx="138098" cy="109097"/>
            </a:xfrm>
            <a:custGeom>
              <a:avLst/>
              <a:gdLst>
                <a:gd name="T0" fmla="*/ 46 w 50"/>
                <a:gd name="T1" fmla="*/ 0 h 40"/>
                <a:gd name="T2" fmla="*/ 30 w 50"/>
                <a:gd name="T3" fmla="*/ 9 h 40"/>
                <a:gd name="T4" fmla="*/ 10 w 50"/>
                <a:gd name="T5" fmla="*/ 6 h 40"/>
                <a:gd name="T6" fmla="*/ 4 w 50"/>
                <a:gd name="T7" fmla="*/ 29 h 40"/>
                <a:gd name="T8" fmla="*/ 27 w 50"/>
                <a:gd name="T9" fmla="*/ 35 h 40"/>
                <a:gd name="T10" fmla="*/ 34 w 50"/>
                <a:gd name="T11" fmla="*/ 16 h 40"/>
                <a:gd name="T12" fmla="*/ 50 w 50"/>
                <a:gd name="T13" fmla="*/ 7 h 40"/>
                <a:gd name="T14" fmla="*/ 46 w 50"/>
                <a:gd name="T15" fmla="*/ 0 h 40"/>
                <a:gd name="T16" fmla="*/ 22 w 50"/>
                <a:gd name="T17" fmla="*/ 27 h 40"/>
                <a:gd name="T18" fmla="*/ 12 w 50"/>
                <a:gd name="T19" fmla="*/ 25 h 40"/>
                <a:gd name="T20" fmla="*/ 15 w 50"/>
                <a:gd name="T21" fmla="*/ 14 h 40"/>
                <a:gd name="T22" fmla="*/ 25 w 50"/>
                <a:gd name="T23" fmla="*/ 17 h 40"/>
                <a:gd name="T24" fmla="*/ 22 w 50"/>
                <a:gd name="T25" fmla="*/ 2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40">
                  <a:moveTo>
                    <a:pt x="46" y="0"/>
                  </a:moveTo>
                  <a:cubicBezTo>
                    <a:pt x="30" y="9"/>
                    <a:pt x="30" y="9"/>
                    <a:pt x="30" y="9"/>
                  </a:cubicBezTo>
                  <a:cubicBezTo>
                    <a:pt x="25" y="4"/>
                    <a:pt x="17" y="3"/>
                    <a:pt x="10" y="6"/>
                  </a:cubicBezTo>
                  <a:cubicBezTo>
                    <a:pt x="2" y="11"/>
                    <a:pt x="0" y="21"/>
                    <a:pt x="4" y="29"/>
                  </a:cubicBezTo>
                  <a:cubicBezTo>
                    <a:pt x="9" y="37"/>
                    <a:pt x="19" y="40"/>
                    <a:pt x="27" y="35"/>
                  </a:cubicBezTo>
                  <a:cubicBezTo>
                    <a:pt x="33" y="31"/>
                    <a:pt x="36" y="24"/>
                    <a:pt x="34" y="16"/>
                  </a:cubicBezTo>
                  <a:cubicBezTo>
                    <a:pt x="50" y="7"/>
                    <a:pt x="50" y="7"/>
                    <a:pt x="50" y="7"/>
                  </a:cubicBezTo>
                  <a:lnTo>
                    <a:pt x="46" y="0"/>
                  </a:lnTo>
                  <a:close/>
                  <a:moveTo>
                    <a:pt x="22" y="27"/>
                  </a:moveTo>
                  <a:cubicBezTo>
                    <a:pt x="19" y="30"/>
                    <a:pt x="14" y="28"/>
                    <a:pt x="12" y="25"/>
                  </a:cubicBezTo>
                  <a:cubicBezTo>
                    <a:pt x="10" y="21"/>
                    <a:pt x="11" y="16"/>
                    <a:pt x="15" y="14"/>
                  </a:cubicBezTo>
                  <a:cubicBezTo>
                    <a:pt x="18" y="12"/>
                    <a:pt x="23" y="13"/>
                    <a:pt x="25" y="17"/>
                  </a:cubicBezTo>
                  <a:cubicBezTo>
                    <a:pt x="27" y="21"/>
                    <a:pt x="26" y="25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6" name="Freeform 154"/>
            <p:cNvSpPr>
              <a:spLocks noEditPoints="1"/>
            </p:cNvSpPr>
            <p:nvPr/>
          </p:nvSpPr>
          <p:spPr bwMode="auto">
            <a:xfrm>
              <a:off x="8429534" y="3531192"/>
              <a:ext cx="109097" cy="138098"/>
            </a:xfrm>
            <a:custGeom>
              <a:avLst/>
              <a:gdLst>
                <a:gd name="T0" fmla="*/ 32 w 40"/>
                <a:gd name="T1" fmla="*/ 0 h 50"/>
                <a:gd name="T2" fmla="*/ 23 w 40"/>
                <a:gd name="T3" fmla="*/ 16 h 50"/>
                <a:gd name="T4" fmla="*/ 5 w 40"/>
                <a:gd name="T5" fmla="*/ 23 h 50"/>
                <a:gd name="T6" fmla="*/ 11 w 40"/>
                <a:gd name="T7" fmla="*/ 46 h 50"/>
                <a:gd name="T8" fmla="*/ 33 w 40"/>
                <a:gd name="T9" fmla="*/ 40 h 50"/>
                <a:gd name="T10" fmla="*/ 31 w 40"/>
                <a:gd name="T11" fmla="*/ 20 h 50"/>
                <a:gd name="T12" fmla="*/ 40 w 40"/>
                <a:gd name="T13" fmla="*/ 4 h 50"/>
                <a:gd name="T14" fmla="*/ 32 w 40"/>
                <a:gd name="T15" fmla="*/ 0 h 50"/>
                <a:gd name="T16" fmla="*/ 26 w 40"/>
                <a:gd name="T17" fmla="*/ 35 h 50"/>
                <a:gd name="T18" fmla="*/ 15 w 40"/>
                <a:gd name="T19" fmla="*/ 38 h 50"/>
                <a:gd name="T20" fmla="*/ 12 w 40"/>
                <a:gd name="T21" fmla="*/ 28 h 50"/>
                <a:gd name="T22" fmla="*/ 23 w 40"/>
                <a:gd name="T23" fmla="*/ 25 h 50"/>
                <a:gd name="T24" fmla="*/ 26 w 40"/>
                <a:gd name="T25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" h="50">
                  <a:moveTo>
                    <a:pt x="32" y="0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16" y="14"/>
                    <a:pt x="9" y="17"/>
                    <a:pt x="5" y="23"/>
                  </a:cubicBezTo>
                  <a:cubicBezTo>
                    <a:pt x="0" y="31"/>
                    <a:pt x="3" y="41"/>
                    <a:pt x="11" y="46"/>
                  </a:cubicBezTo>
                  <a:cubicBezTo>
                    <a:pt x="19" y="50"/>
                    <a:pt x="29" y="48"/>
                    <a:pt x="33" y="40"/>
                  </a:cubicBezTo>
                  <a:cubicBezTo>
                    <a:pt x="37" y="33"/>
                    <a:pt x="36" y="25"/>
                    <a:pt x="31" y="20"/>
                  </a:cubicBezTo>
                  <a:cubicBezTo>
                    <a:pt x="40" y="4"/>
                    <a:pt x="40" y="4"/>
                    <a:pt x="40" y="4"/>
                  </a:cubicBezTo>
                  <a:lnTo>
                    <a:pt x="32" y="0"/>
                  </a:lnTo>
                  <a:close/>
                  <a:moveTo>
                    <a:pt x="26" y="35"/>
                  </a:moveTo>
                  <a:cubicBezTo>
                    <a:pt x="24" y="39"/>
                    <a:pt x="19" y="40"/>
                    <a:pt x="15" y="38"/>
                  </a:cubicBezTo>
                  <a:cubicBezTo>
                    <a:pt x="12" y="36"/>
                    <a:pt x="10" y="31"/>
                    <a:pt x="12" y="28"/>
                  </a:cubicBezTo>
                  <a:cubicBezTo>
                    <a:pt x="15" y="24"/>
                    <a:pt x="19" y="23"/>
                    <a:pt x="23" y="25"/>
                  </a:cubicBezTo>
                  <a:cubicBezTo>
                    <a:pt x="27" y="27"/>
                    <a:pt x="28" y="32"/>
                    <a:pt x="26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7" name="Freeform 155"/>
            <p:cNvSpPr>
              <a:spLocks noEditPoints="1"/>
            </p:cNvSpPr>
            <p:nvPr/>
          </p:nvSpPr>
          <p:spPr bwMode="auto">
            <a:xfrm>
              <a:off x="8557965" y="3558811"/>
              <a:ext cx="91145" cy="138098"/>
            </a:xfrm>
            <a:custGeom>
              <a:avLst/>
              <a:gdLst>
                <a:gd name="T0" fmla="*/ 12 w 33"/>
                <a:gd name="T1" fmla="*/ 0 h 50"/>
                <a:gd name="T2" fmla="*/ 12 w 33"/>
                <a:gd name="T3" fmla="*/ 18 h 50"/>
                <a:gd name="T4" fmla="*/ 0 w 33"/>
                <a:gd name="T5" fmla="*/ 34 h 50"/>
                <a:gd name="T6" fmla="*/ 17 w 33"/>
                <a:gd name="T7" fmla="*/ 50 h 50"/>
                <a:gd name="T8" fmla="*/ 33 w 33"/>
                <a:gd name="T9" fmla="*/ 34 h 50"/>
                <a:gd name="T10" fmla="*/ 21 w 33"/>
                <a:gd name="T11" fmla="*/ 18 h 50"/>
                <a:gd name="T12" fmla="*/ 21 w 33"/>
                <a:gd name="T13" fmla="*/ 0 h 50"/>
                <a:gd name="T14" fmla="*/ 12 w 33"/>
                <a:gd name="T15" fmla="*/ 0 h 50"/>
                <a:gd name="T16" fmla="*/ 25 w 33"/>
                <a:gd name="T17" fmla="*/ 34 h 50"/>
                <a:gd name="T18" fmla="*/ 17 w 33"/>
                <a:gd name="T19" fmla="*/ 41 h 50"/>
                <a:gd name="T20" fmla="*/ 9 w 33"/>
                <a:gd name="T21" fmla="*/ 34 h 50"/>
                <a:gd name="T22" fmla="*/ 17 w 33"/>
                <a:gd name="T23" fmla="*/ 26 h 50"/>
                <a:gd name="T24" fmla="*/ 25 w 33"/>
                <a:gd name="T25" fmla="*/ 3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50">
                  <a:moveTo>
                    <a:pt x="12" y="0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5" y="20"/>
                    <a:pt x="0" y="26"/>
                    <a:pt x="0" y="34"/>
                  </a:cubicBezTo>
                  <a:cubicBezTo>
                    <a:pt x="0" y="43"/>
                    <a:pt x="8" y="50"/>
                    <a:pt x="17" y="50"/>
                  </a:cubicBezTo>
                  <a:cubicBezTo>
                    <a:pt x="26" y="50"/>
                    <a:pt x="33" y="43"/>
                    <a:pt x="33" y="34"/>
                  </a:cubicBezTo>
                  <a:cubicBezTo>
                    <a:pt x="33" y="26"/>
                    <a:pt x="28" y="20"/>
                    <a:pt x="21" y="18"/>
                  </a:cubicBezTo>
                  <a:cubicBezTo>
                    <a:pt x="21" y="0"/>
                    <a:pt x="21" y="0"/>
                    <a:pt x="21" y="0"/>
                  </a:cubicBezTo>
                  <a:lnTo>
                    <a:pt x="12" y="0"/>
                  </a:lnTo>
                  <a:close/>
                  <a:moveTo>
                    <a:pt x="25" y="34"/>
                  </a:moveTo>
                  <a:cubicBezTo>
                    <a:pt x="25" y="38"/>
                    <a:pt x="21" y="41"/>
                    <a:pt x="17" y="41"/>
                  </a:cubicBezTo>
                  <a:cubicBezTo>
                    <a:pt x="13" y="41"/>
                    <a:pt x="9" y="38"/>
                    <a:pt x="9" y="34"/>
                  </a:cubicBezTo>
                  <a:cubicBezTo>
                    <a:pt x="9" y="29"/>
                    <a:pt x="13" y="26"/>
                    <a:pt x="17" y="26"/>
                  </a:cubicBezTo>
                  <a:cubicBezTo>
                    <a:pt x="21" y="26"/>
                    <a:pt x="25" y="29"/>
                    <a:pt x="25" y="3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8" name="Freeform 156"/>
            <p:cNvSpPr>
              <a:spLocks noEditPoints="1"/>
            </p:cNvSpPr>
            <p:nvPr/>
          </p:nvSpPr>
          <p:spPr bwMode="auto">
            <a:xfrm>
              <a:off x="8671205" y="3531192"/>
              <a:ext cx="106335" cy="140860"/>
            </a:xfrm>
            <a:custGeom>
              <a:avLst/>
              <a:gdLst>
                <a:gd name="T0" fmla="*/ 0 w 39"/>
                <a:gd name="T1" fmla="*/ 5 h 51"/>
                <a:gd name="T2" fmla="*/ 9 w 39"/>
                <a:gd name="T3" fmla="*/ 20 h 51"/>
                <a:gd name="T4" fmla="*/ 6 w 39"/>
                <a:gd name="T5" fmla="*/ 40 h 51"/>
                <a:gd name="T6" fmla="*/ 29 w 39"/>
                <a:gd name="T7" fmla="*/ 46 h 51"/>
                <a:gd name="T8" fmla="*/ 35 w 39"/>
                <a:gd name="T9" fmla="*/ 23 h 51"/>
                <a:gd name="T10" fmla="*/ 16 w 39"/>
                <a:gd name="T11" fmla="*/ 16 h 51"/>
                <a:gd name="T12" fmla="*/ 7 w 39"/>
                <a:gd name="T13" fmla="*/ 0 h 51"/>
                <a:gd name="T14" fmla="*/ 0 w 39"/>
                <a:gd name="T15" fmla="*/ 5 h 51"/>
                <a:gd name="T16" fmla="*/ 27 w 39"/>
                <a:gd name="T17" fmla="*/ 28 h 51"/>
                <a:gd name="T18" fmla="*/ 24 w 39"/>
                <a:gd name="T19" fmla="*/ 38 h 51"/>
                <a:gd name="T20" fmla="*/ 14 w 39"/>
                <a:gd name="T21" fmla="*/ 36 h 51"/>
                <a:gd name="T22" fmla="*/ 17 w 39"/>
                <a:gd name="T23" fmla="*/ 25 h 51"/>
                <a:gd name="T24" fmla="*/ 27 w 39"/>
                <a:gd name="T25" fmla="*/ 2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51">
                  <a:moveTo>
                    <a:pt x="0" y="5"/>
                  </a:moveTo>
                  <a:cubicBezTo>
                    <a:pt x="9" y="20"/>
                    <a:pt x="9" y="20"/>
                    <a:pt x="9" y="20"/>
                  </a:cubicBezTo>
                  <a:cubicBezTo>
                    <a:pt x="4" y="25"/>
                    <a:pt x="3" y="33"/>
                    <a:pt x="6" y="40"/>
                  </a:cubicBezTo>
                  <a:cubicBezTo>
                    <a:pt x="11" y="48"/>
                    <a:pt x="21" y="51"/>
                    <a:pt x="29" y="46"/>
                  </a:cubicBezTo>
                  <a:cubicBezTo>
                    <a:pt x="37" y="41"/>
                    <a:pt x="39" y="31"/>
                    <a:pt x="35" y="23"/>
                  </a:cubicBezTo>
                  <a:cubicBezTo>
                    <a:pt x="31" y="17"/>
                    <a:pt x="23" y="14"/>
                    <a:pt x="16" y="1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5"/>
                  </a:lnTo>
                  <a:close/>
                  <a:moveTo>
                    <a:pt x="27" y="28"/>
                  </a:moveTo>
                  <a:cubicBezTo>
                    <a:pt x="29" y="32"/>
                    <a:pt x="28" y="36"/>
                    <a:pt x="24" y="38"/>
                  </a:cubicBezTo>
                  <a:cubicBezTo>
                    <a:pt x="21" y="41"/>
                    <a:pt x="16" y="39"/>
                    <a:pt x="14" y="36"/>
                  </a:cubicBezTo>
                  <a:cubicBezTo>
                    <a:pt x="12" y="32"/>
                    <a:pt x="13" y="27"/>
                    <a:pt x="17" y="25"/>
                  </a:cubicBezTo>
                  <a:cubicBezTo>
                    <a:pt x="20" y="23"/>
                    <a:pt x="25" y="24"/>
                    <a:pt x="27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2" name="Freeform 157"/>
            <p:cNvSpPr>
              <a:spLocks noEditPoints="1"/>
            </p:cNvSpPr>
            <p:nvPr/>
          </p:nvSpPr>
          <p:spPr bwMode="auto">
            <a:xfrm>
              <a:off x="8730587" y="3471810"/>
              <a:ext cx="138098" cy="109097"/>
            </a:xfrm>
            <a:custGeom>
              <a:avLst/>
              <a:gdLst>
                <a:gd name="T0" fmla="*/ 0 w 50"/>
                <a:gd name="T1" fmla="*/ 8 h 40"/>
                <a:gd name="T2" fmla="*/ 15 w 50"/>
                <a:gd name="T3" fmla="*/ 17 h 40"/>
                <a:gd name="T4" fmla="*/ 23 w 50"/>
                <a:gd name="T5" fmla="*/ 35 h 40"/>
                <a:gd name="T6" fmla="*/ 46 w 50"/>
                <a:gd name="T7" fmla="*/ 29 h 40"/>
                <a:gd name="T8" fmla="*/ 40 w 50"/>
                <a:gd name="T9" fmla="*/ 7 h 40"/>
                <a:gd name="T10" fmla="*/ 20 w 50"/>
                <a:gd name="T11" fmla="*/ 9 h 40"/>
                <a:gd name="T12" fmla="*/ 4 w 50"/>
                <a:gd name="T13" fmla="*/ 0 h 40"/>
                <a:gd name="T14" fmla="*/ 0 w 50"/>
                <a:gd name="T15" fmla="*/ 8 h 40"/>
                <a:gd name="T16" fmla="*/ 35 w 50"/>
                <a:gd name="T17" fmla="*/ 14 h 40"/>
                <a:gd name="T18" fmla="*/ 38 w 50"/>
                <a:gd name="T19" fmla="*/ 25 h 40"/>
                <a:gd name="T20" fmla="*/ 27 w 50"/>
                <a:gd name="T21" fmla="*/ 28 h 40"/>
                <a:gd name="T22" fmla="*/ 25 w 50"/>
                <a:gd name="T23" fmla="*/ 17 h 40"/>
                <a:gd name="T24" fmla="*/ 35 w 50"/>
                <a:gd name="T25" fmla="*/ 1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40">
                  <a:moveTo>
                    <a:pt x="0" y="8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4" y="24"/>
                    <a:pt x="17" y="32"/>
                    <a:pt x="23" y="35"/>
                  </a:cubicBezTo>
                  <a:cubicBezTo>
                    <a:pt x="31" y="40"/>
                    <a:pt x="41" y="37"/>
                    <a:pt x="46" y="29"/>
                  </a:cubicBezTo>
                  <a:cubicBezTo>
                    <a:pt x="50" y="21"/>
                    <a:pt x="48" y="11"/>
                    <a:pt x="40" y="7"/>
                  </a:cubicBezTo>
                  <a:cubicBezTo>
                    <a:pt x="33" y="3"/>
                    <a:pt x="25" y="4"/>
                    <a:pt x="20" y="9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0" y="8"/>
                  </a:lnTo>
                  <a:close/>
                  <a:moveTo>
                    <a:pt x="35" y="14"/>
                  </a:moveTo>
                  <a:cubicBezTo>
                    <a:pt x="39" y="16"/>
                    <a:pt x="40" y="21"/>
                    <a:pt x="38" y="25"/>
                  </a:cubicBezTo>
                  <a:cubicBezTo>
                    <a:pt x="36" y="29"/>
                    <a:pt x="31" y="30"/>
                    <a:pt x="27" y="28"/>
                  </a:cubicBezTo>
                  <a:cubicBezTo>
                    <a:pt x="24" y="26"/>
                    <a:pt x="23" y="21"/>
                    <a:pt x="25" y="17"/>
                  </a:cubicBezTo>
                  <a:cubicBezTo>
                    <a:pt x="27" y="13"/>
                    <a:pt x="32" y="12"/>
                    <a:pt x="35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Freeform 158"/>
            <p:cNvSpPr>
              <a:spLocks noEditPoints="1"/>
            </p:cNvSpPr>
            <p:nvPr/>
          </p:nvSpPr>
          <p:spPr bwMode="auto">
            <a:xfrm>
              <a:off x="8755445" y="3361332"/>
              <a:ext cx="139479" cy="91145"/>
            </a:xfrm>
            <a:custGeom>
              <a:avLst/>
              <a:gdLst>
                <a:gd name="T0" fmla="*/ 0 w 51"/>
                <a:gd name="T1" fmla="*/ 21 h 33"/>
                <a:gd name="T2" fmla="*/ 19 w 51"/>
                <a:gd name="T3" fmla="*/ 21 h 33"/>
                <a:gd name="T4" fmla="*/ 34 w 51"/>
                <a:gd name="T5" fmla="*/ 33 h 33"/>
                <a:gd name="T6" fmla="*/ 51 w 51"/>
                <a:gd name="T7" fmla="*/ 16 h 33"/>
                <a:gd name="T8" fmla="*/ 34 w 51"/>
                <a:gd name="T9" fmla="*/ 0 h 33"/>
                <a:gd name="T10" fmla="*/ 19 w 51"/>
                <a:gd name="T11" fmla="*/ 12 h 33"/>
                <a:gd name="T12" fmla="*/ 0 w 51"/>
                <a:gd name="T13" fmla="*/ 12 h 33"/>
                <a:gd name="T14" fmla="*/ 0 w 51"/>
                <a:gd name="T15" fmla="*/ 21 h 33"/>
                <a:gd name="T16" fmla="*/ 34 w 51"/>
                <a:gd name="T17" fmla="*/ 9 h 33"/>
                <a:gd name="T18" fmla="*/ 42 w 51"/>
                <a:gd name="T19" fmla="*/ 16 h 33"/>
                <a:gd name="T20" fmla="*/ 34 w 51"/>
                <a:gd name="T21" fmla="*/ 24 h 33"/>
                <a:gd name="T22" fmla="*/ 27 w 51"/>
                <a:gd name="T23" fmla="*/ 16 h 33"/>
                <a:gd name="T24" fmla="*/ 34 w 51"/>
                <a:gd name="T25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" h="33">
                  <a:moveTo>
                    <a:pt x="0" y="21"/>
                  </a:moveTo>
                  <a:cubicBezTo>
                    <a:pt x="19" y="21"/>
                    <a:pt x="19" y="21"/>
                    <a:pt x="19" y="21"/>
                  </a:cubicBezTo>
                  <a:cubicBezTo>
                    <a:pt x="21" y="28"/>
                    <a:pt x="27" y="33"/>
                    <a:pt x="34" y="33"/>
                  </a:cubicBezTo>
                  <a:cubicBezTo>
                    <a:pt x="44" y="33"/>
                    <a:pt x="51" y="25"/>
                    <a:pt x="51" y="16"/>
                  </a:cubicBezTo>
                  <a:cubicBezTo>
                    <a:pt x="51" y="7"/>
                    <a:pt x="44" y="0"/>
                    <a:pt x="34" y="0"/>
                  </a:cubicBezTo>
                  <a:cubicBezTo>
                    <a:pt x="27" y="0"/>
                    <a:pt x="20" y="5"/>
                    <a:pt x="19" y="12"/>
                  </a:cubicBezTo>
                  <a:cubicBezTo>
                    <a:pt x="0" y="12"/>
                    <a:pt x="0" y="12"/>
                    <a:pt x="0" y="12"/>
                  </a:cubicBezTo>
                  <a:lnTo>
                    <a:pt x="0" y="21"/>
                  </a:lnTo>
                  <a:close/>
                  <a:moveTo>
                    <a:pt x="34" y="9"/>
                  </a:moveTo>
                  <a:cubicBezTo>
                    <a:pt x="39" y="9"/>
                    <a:pt x="42" y="12"/>
                    <a:pt x="42" y="16"/>
                  </a:cubicBezTo>
                  <a:cubicBezTo>
                    <a:pt x="42" y="21"/>
                    <a:pt x="39" y="24"/>
                    <a:pt x="34" y="24"/>
                  </a:cubicBezTo>
                  <a:cubicBezTo>
                    <a:pt x="30" y="24"/>
                    <a:pt x="27" y="21"/>
                    <a:pt x="27" y="16"/>
                  </a:cubicBezTo>
                  <a:cubicBezTo>
                    <a:pt x="27" y="12"/>
                    <a:pt x="30" y="9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4" name="Freeform 159"/>
            <p:cNvSpPr>
              <a:spLocks noEditPoints="1"/>
            </p:cNvSpPr>
            <p:nvPr/>
          </p:nvSpPr>
          <p:spPr bwMode="auto">
            <a:xfrm>
              <a:off x="8437820" y="3238425"/>
              <a:ext cx="334197" cy="331435"/>
            </a:xfrm>
            <a:custGeom>
              <a:avLst/>
              <a:gdLst>
                <a:gd name="T0" fmla="*/ 61 w 122"/>
                <a:gd name="T1" fmla="*/ 121 h 121"/>
                <a:gd name="T2" fmla="*/ 0 w 122"/>
                <a:gd name="T3" fmla="*/ 60 h 121"/>
                <a:gd name="T4" fmla="*/ 61 w 122"/>
                <a:gd name="T5" fmla="*/ 0 h 121"/>
                <a:gd name="T6" fmla="*/ 122 w 122"/>
                <a:gd name="T7" fmla="*/ 60 h 121"/>
                <a:gd name="T8" fmla="*/ 61 w 122"/>
                <a:gd name="T9" fmla="*/ 121 h 121"/>
                <a:gd name="T10" fmla="*/ 61 w 122"/>
                <a:gd name="T11" fmla="*/ 8 h 121"/>
                <a:gd name="T12" fmla="*/ 8 w 122"/>
                <a:gd name="T13" fmla="*/ 60 h 121"/>
                <a:gd name="T14" fmla="*/ 61 w 122"/>
                <a:gd name="T15" fmla="*/ 113 h 121"/>
                <a:gd name="T16" fmla="*/ 114 w 122"/>
                <a:gd name="T17" fmla="*/ 60 h 121"/>
                <a:gd name="T18" fmla="*/ 61 w 122"/>
                <a:gd name="T19" fmla="*/ 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21">
                  <a:moveTo>
                    <a:pt x="61" y="121"/>
                  </a:moveTo>
                  <a:cubicBezTo>
                    <a:pt x="28" y="121"/>
                    <a:pt x="0" y="94"/>
                    <a:pt x="0" y="60"/>
                  </a:cubicBezTo>
                  <a:cubicBezTo>
                    <a:pt x="0" y="27"/>
                    <a:pt x="28" y="0"/>
                    <a:pt x="61" y="0"/>
                  </a:cubicBezTo>
                  <a:cubicBezTo>
                    <a:pt x="94" y="0"/>
                    <a:pt x="122" y="27"/>
                    <a:pt x="122" y="60"/>
                  </a:cubicBezTo>
                  <a:cubicBezTo>
                    <a:pt x="122" y="94"/>
                    <a:pt x="94" y="121"/>
                    <a:pt x="61" y="121"/>
                  </a:cubicBezTo>
                  <a:close/>
                  <a:moveTo>
                    <a:pt x="61" y="8"/>
                  </a:moveTo>
                  <a:cubicBezTo>
                    <a:pt x="32" y="8"/>
                    <a:pt x="8" y="31"/>
                    <a:pt x="8" y="60"/>
                  </a:cubicBezTo>
                  <a:cubicBezTo>
                    <a:pt x="8" y="89"/>
                    <a:pt x="32" y="113"/>
                    <a:pt x="61" y="113"/>
                  </a:cubicBezTo>
                  <a:cubicBezTo>
                    <a:pt x="90" y="113"/>
                    <a:pt x="114" y="89"/>
                    <a:pt x="114" y="60"/>
                  </a:cubicBezTo>
                  <a:cubicBezTo>
                    <a:pt x="114" y="31"/>
                    <a:pt x="90" y="8"/>
                    <a:pt x="61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57" name="文本框 56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58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Group 6"/>
          <p:cNvGrpSpPr/>
          <p:nvPr/>
        </p:nvGrpSpPr>
        <p:grpSpPr>
          <a:xfrm rot="3603723">
            <a:off x="901725" y="2436324"/>
            <a:ext cx="4603177" cy="2964026"/>
            <a:chOff x="4368408" y="2523548"/>
            <a:chExt cx="3626932" cy="2335419"/>
          </a:xfrm>
        </p:grpSpPr>
        <p:sp>
          <p:nvSpPr>
            <p:cNvPr id="3" name="Freeform 69"/>
            <p:cNvSpPr/>
            <p:nvPr/>
          </p:nvSpPr>
          <p:spPr bwMode="auto">
            <a:xfrm rot="5400000">
              <a:off x="4570030" y="3489636"/>
              <a:ext cx="1059798" cy="404381"/>
            </a:xfrm>
            <a:custGeom>
              <a:avLst/>
              <a:gdLst>
                <a:gd name="T0" fmla="*/ 465 w 933"/>
                <a:gd name="T1" fmla="*/ 356 h 356"/>
                <a:gd name="T2" fmla="*/ 0 w 933"/>
                <a:gd name="T3" fmla="*/ 178 h 356"/>
                <a:gd name="T4" fmla="*/ 465 w 933"/>
                <a:gd name="T5" fmla="*/ 0 h 356"/>
                <a:gd name="T6" fmla="*/ 933 w 933"/>
                <a:gd name="T7" fmla="*/ 178 h 356"/>
                <a:gd name="T8" fmla="*/ 465 w 933"/>
                <a:gd name="T9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3" h="356">
                  <a:moveTo>
                    <a:pt x="465" y="356"/>
                  </a:moveTo>
                  <a:lnTo>
                    <a:pt x="0" y="178"/>
                  </a:lnTo>
                  <a:lnTo>
                    <a:pt x="465" y="0"/>
                  </a:lnTo>
                  <a:lnTo>
                    <a:pt x="933" y="178"/>
                  </a:lnTo>
                  <a:lnTo>
                    <a:pt x="465" y="35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4" name="Freeform 70"/>
            <p:cNvSpPr/>
            <p:nvPr/>
          </p:nvSpPr>
          <p:spPr bwMode="auto">
            <a:xfrm rot="5400000">
              <a:off x="4470072" y="3060266"/>
              <a:ext cx="528195" cy="731521"/>
            </a:xfrm>
            <a:custGeom>
              <a:avLst/>
              <a:gdLst>
                <a:gd name="T0" fmla="*/ 465 w 465"/>
                <a:gd name="T1" fmla="*/ 178 h 644"/>
                <a:gd name="T2" fmla="*/ 0 w 465"/>
                <a:gd name="T3" fmla="*/ 0 h 644"/>
                <a:gd name="T4" fmla="*/ 0 w 465"/>
                <a:gd name="T5" fmla="*/ 364 h 644"/>
                <a:gd name="T6" fmla="*/ 465 w 465"/>
                <a:gd name="T7" fmla="*/ 644 h 644"/>
                <a:gd name="T8" fmla="*/ 465 w 465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178"/>
                  </a:moveTo>
                  <a:lnTo>
                    <a:pt x="0" y="0"/>
                  </a:lnTo>
                  <a:lnTo>
                    <a:pt x="0" y="364"/>
                  </a:lnTo>
                  <a:lnTo>
                    <a:pt x="465" y="644"/>
                  </a:lnTo>
                  <a:lnTo>
                    <a:pt x="465" y="17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5" name="Freeform 71"/>
            <p:cNvSpPr/>
            <p:nvPr/>
          </p:nvSpPr>
          <p:spPr bwMode="auto">
            <a:xfrm rot="5400000">
              <a:off x="4468367" y="3590165"/>
              <a:ext cx="531603" cy="731521"/>
            </a:xfrm>
            <a:custGeom>
              <a:avLst/>
              <a:gdLst>
                <a:gd name="T0" fmla="*/ 0 w 468"/>
                <a:gd name="T1" fmla="*/ 178 h 644"/>
                <a:gd name="T2" fmla="*/ 468 w 468"/>
                <a:gd name="T3" fmla="*/ 0 h 644"/>
                <a:gd name="T4" fmla="*/ 468 w 468"/>
                <a:gd name="T5" fmla="*/ 364 h 644"/>
                <a:gd name="T6" fmla="*/ 0 w 468"/>
                <a:gd name="T7" fmla="*/ 644 h 644"/>
                <a:gd name="T8" fmla="*/ 0 w 468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178"/>
                  </a:moveTo>
                  <a:lnTo>
                    <a:pt x="468" y="0"/>
                  </a:lnTo>
                  <a:lnTo>
                    <a:pt x="468" y="364"/>
                  </a:lnTo>
                  <a:lnTo>
                    <a:pt x="0" y="644"/>
                  </a:lnTo>
                  <a:lnTo>
                    <a:pt x="0" y="17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6" name="Freeform 72"/>
            <p:cNvSpPr/>
            <p:nvPr/>
          </p:nvSpPr>
          <p:spPr bwMode="auto">
            <a:xfrm rot="5400000">
              <a:off x="4931814" y="3564038"/>
              <a:ext cx="1697039" cy="254442"/>
            </a:xfrm>
            <a:custGeom>
              <a:avLst/>
              <a:gdLst>
                <a:gd name="T0" fmla="*/ 746 w 1494"/>
                <a:gd name="T1" fmla="*/ 224 h 224"/>
                <a:gd name="T2" fmla="*/ 0 w 1494"/>
                <a:gd name="T3" fmla="*/ 112 h 224"/>
                <a:gd name="T4" fmla="*/ 746 w 1494"/>
                <a:gd name="T5" fmla="*/ 0 h 224"/>
                <a:gd name="T6" fmla="*/ 1494 w 1494"/>
                <a:gd name="T7" fmla="*/ 112 h 224"/>
                <a:gd name="T8" fmla="*/ 746 w 1494"/>
                <a:gd name="T9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4" h="224">
                  <a:moveTo>
                    <a:pt x="746" y="224"/>
                  </a:moveTo>
                  <a:lnTo>
                    <a:pt x="0" y="112"/>
                  </a:lnTo>
                  <a:lnTo>
                    <a:pt x="746" y="0"/>
                  </a:lnTo>
                  <a:lnTo>
                    <a:pt x="1494" y="112"/>
                  </a:lnTo>
                  <a:lnTo>
                    <a:pt x="746" y="22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7" name="Freeform 73"/>
            <p:cNvSpPr/>
            <p:nvPr/>
          </p:nvSpPr>
          <p:spPr bwMode="auto">
            <a:xfrm rot="5400000">
              <a:off x="5005649" y="2915438"/>
              <a:ext cx="847384" cy="701986"/>
            </a:xfrm>
            <a:custGeom>
              <a:avLst/>
              <a:gdLst>
                <a:gd name="T0" fmla="*/ 746 w 746"/>
                <a:gd name="T1" fmla="*/ 112 h 618"/>
                <a:gd name="T2" fmla="*/ 0 w 746"/>
                <a:gd name="T3" fmla="*/ 0 h 618"/>
                <a:gd name="T4" fmla="*/ 0 w 746"/>
                <a:gd name="T5" fmla="*/ 394 h 618"/>
                <a:gd name="T6" fmla="*/ 746 w 746"/>
                <a:gd name="T7" fmla="*/ 618 h 618"/>
                <a:gd name="T8" fmla="*/ 746 w 746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8">
                  <a:moveTo>
                    <a:pt x="746" y="112"/>
                  </a:moveTo>
                  <a:lnTo>
                    <a:pt x="0" y="0"/>
                  </a:lnTo>
                  <a:lnTo>
                    <a:pt x="0" y="394"/>
                  </a:lnTo>
                  <a:lnTo>
                    <a:pt x="746" y="618"/>
                  </a:lnTo>
                  <a:lnTo>
                    <a:pt x="746" y="112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8" name="Freeform 74"/>
            <p:cNvSpPr/>
            <p:nvPr/>
          </p:nvSpPr>
          <p:spPr bwMode="auto">
            <a:xfrm rot="5400000">
              <a:off x="5004512" y="3763958"/>
              <a:ext cx="849656" cy="701986"/>
            </a:xfrm>
            <a:custGeom>
              <a:avLst/>
              <a:gdLst>
                <a:gd name="T0" fmla="*/ 0 w 748"/>
                <a:gd name="T1" fmla="*/ 112 h 618"/>
                <a:gd name="T2" fmla="*/ 748 w 748"/>
                <a:gd name="T3" fmla="*/ 0 h 618"/>
                <a:gd name="T4" fmla="*/ 748 w 748"/>
                <a:gd name="T5" fmla="*/ 394 h 618"/>
                <a:gd name="T6" fmla="*/ 0 w 748"/>
                <a:gd name="T7" fmla="*/ 618 h 618"/>
                <a:gd name="T8" fmla="*/ 0 w 748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8">
                  <a:moveTo>
                    <a:pt x="0" y="112"/>
                  </a:moveTo>
                  <a:lnTo>
                    <a:pt x="748" y="0"/>
                  </a:lnTo>
                  <a:lnTo>
                    <a:pt x="748" y="394"/>
                  </a:lnTo>
                  <a:lnTo>
                    <a:pt x="0" y="618"/>
                  </a:lnTo>
                  <a:lnTo>
                    <a:pt x="0" y="1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9" name="Freeform 75"/>
            <p:cNvSpPr/>
            <p:nvPr/>
          </p:nvSpPr>
          <p:spPr bwMode="auto">
            <a:xfrm rot="5400000">
              <a:off x="6733351" y="3490203"/>
              <a:ext cx="1059798" cy="403245"/>
            </a:xfrm>
            <a:custGeom>
              <a:avLst/>
              <a:gdLst>
                <a:gd name="T0" fmla="*/ 465 w 933"/>
                <a:gd name="T1" fmla="*/ 0 h 355"/>
                <a:gd name="T2" fmla="*/ 0 w 933"/>
                <a:gd name="T3" fmla="*/ 177 h 355"/>
                <a:gd name="T4" fmla="*/ 465 w 933"/>
                <a:gd name="T5" fmla="*/ 355 h 355"/>
                <a:gd name="T6" fmla="*/ 933 w 933"/>
                <a:gd name="T7" fmla="*/ 177 h 355"/>
                <a:gd name="T8" fmla="*/ 465 w 93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3" h="355">
                  <a:moveTo>
                    <a:pt x="465" y="0"/>
                  </a:moveTo>
                  <a:lnTo>
                    <a:pt x="0" y="177"/>
                  </a:lnTo>
                  <a:lnTo>
                    <a:pt x="465" y="355"/>
                  </a:lnTo>
                  <a:lnTo>
                    <a:pt x="933" y="177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0" name="Freeform 76"/>
            <p:cNvSpPr/>
            <p:nvPr/>
          </p:nvSpPr>
          <p:spPr bwMode="auto">
            <a:xfrm rot="5400000">
              <a:off x="7365481" y="3060265"/>
              <a:ext cx="528195" cy="731521"/>
            </a:xfrm>
            <a:custGeom>
              <a:avLst/>
              <a:gdLst>
                <a:gd name="T0" fmla="*/ 465 w 465"/>
                <a:gd name="T1" fmla="*/ 467 h 644"/>
                <a:gd name="T2" fmla="*/ 0 w 465"/>
                <a:gd name="T3" fmla="*/ 644 h 644"/>
                <a:gd name="T4" fmla="*/ 0 w 465"/>
                <a:gd name="T5" fmla="*/ 280 h 644"/>
                <a:gd name="T6" fmla="*/ 465 w 465"/>
                <a:gd name="T7" fmla="*/ 0 h 644"/>
                <a:gd name="T8" fmla="*/ 465 w 465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467"/>
                  </a:moveTo>
                  <a:lnTo>
                    <a:pt x="0" y="644"/>
                  </a:lnTo>
                  <a:lnTo>
                    <a:pt x="0" y="280"/>
                  </a:lnTo>
                  <a:lnTo>
                    <a:pt x="465" y="0"/>
                  </a:lnTo>
                  <a:lnTo>
                    <a:pt x="465" y="467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1" name="Freeform 77"/>
            <p:cNvSpPr/>
            <p:nvPr/>
          </p:nvSpPr>
          <p:spPr bwMode="auto">
            <a:xfrm rot="5400000">
              <a:off x="7363778" y="3590164"/>
              <a:ext cx="531603" cy="731521"/>
            </a:xfrm>
            <a:custGeom>
              <a:avLst/>
              <a:gdLst>
                <a:gd name="T0" fmla="*/ 0 w 468"/>
                <a:gd name="T1" fmla="*/ 467 h 644"/>
                <a:gd name="T2" fmla="*/ 468 w 468"/>
                <a:gd name="T3" fmla="*/ 644 h 644"/>
                <a:gd name="T4" fmla="*/ 468 w 468"/>
                <a:gd name="T5" fmla="*/ 280 h 644"/>
                <a:gd name="T6" fmla="*/ 0 w 468"/>
                <a:gd name="T7" fmla="*/ 0 h 644"/>
                <a:gd name="T8" fmla="*/ 0 w 468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467"/>
                  </a:moveTo>
                  <a:lnTo>
                    <a:pt x="468" y="644"/>
                  </a:lnTo>
                  <a:lnTo>
                    <a:pt x="468" y="280"/>
                  </a:lnTo>
                  <a:lnTo>
                    <a:pt x="0" y="0"/>
                  </a:lnTo>
                  <a:lnTo>
                    <a:pt x="0" y="46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2" name="Freeform 78"/>
            <p:cNvSpPr/>
            <p:nvPr/>
          </p:nvSpPr>
          <p:spPr bwMode="auto">
            <a:xfrm rot="5400000">
              <a:off x="5733758" y="3564037"/>
              <a:ext cx="1697039" cy="254442"/>
            </a:xfrm>
            <a:custGeom>
              <a:avLst/>
              <a:gdLst>
                <a:gd name="T0" fmla="*/ 746 w 1494"/>
                <a:gd name="T1" fmla="*/ 0 h 224"/>
                <a:gd name="T2" fmla="*/ 0 w 1494"/>
                <a:gd name="T3" fmla="*/ 111 h 224"/>
                <a:gd name="T4" fmla="*/ 746 w 1494"/>
                <a:gd name="T5" fmla="*/ 224 h 224"/>
                <a:gd name="T6" fmla="*/ 1494 w 1494"/>
                <a:gd name="T7" fmla="*/ 111 h 224"/>
                <a:gd name="T8" fmla="*/ 746 w 1494"/>
                <a:gd name="T9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4" h="224">
                  <a:moveTo>
                    <a:pt x="746" y="0"/>
                  </a:moveTo>
                  <a:lnTo>
                    <a:pt x="0" y="111"/>
                  </a:lnTo>
                  <a:lnTo>
                    <a:pt x="746" y="224"/>
                  </a:lnTo>
                  <a:lnTo>
                    <a:pt x="1494" y="111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3" name="Freeform 79"/>
            <p:cNvSpPr/>
            <p:nvPr/>
          </p:nvSpPr>
          <p:spPr bwMode="auto">
            <a:xfrm rot="5400000">
              <a:off x="6510148" y="2916005"/>
              <a:ext cx="847384" cy="700851"/>
            </a:xfrm>
            <a:custGeom>
              <a:avLst/>
              <a:gdLst>
                <a:gd name="T0" fmla="*/ 746 w 746"/>
                <a:gd name="T1" fmla="*/ 506 h 617"/>
                <a:gd name="T2" fmla="*/ 0 w 746"/>
                <a:gd name="T3" fmla="*/ 617 h 617"/>
                <a:gd name="T4" fmla="*/ 0 w 746"/>
                <a:gd name="T5" fmla="*/ 224 h 617"/>
                <a:gd name="T6" fmla="*/ 746 w 746"/>
                <a:gd name="T7" fmla="*/ 0 h 617"/>
                <a:gd name="T8" fmla="*/ 746 w 746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7">
                  <a:moveTo>
                    <a:pt x="746" y="506"/>
                  </a:moveTo>
                  <a:lnTo>
                    <a:pt x="0" y="617"/>
                  </a:lnTo>
                  <a:lnTo>
                    <a:pt x="0" y="224"/>
                  </a:lnTo>
                  <a:lnTo>
                    <a:pt x="746" y="0"/>
                  </a:lnTo>
                  <a:lnTo>
                    <a:pt x="746" y="506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4" name="Freeform 80"/>
            <p:cNvSpPr/>
            <p:nvPr/>
          </p:nvSpPr>
          <p:spPr bwMode="auto">
            <a:xfrm rot="5400000">
              <a:off x="6509012" y="3764525"/>
              <a:ext cx="849656" cy="700851"/>
            </a:xfrm>
            <a:custGeom>
              <a:avLst/>
              <a:gdLst>
                <a:gd name="T0" fmla="*/ 0 w 748"/>
                <a:gd name="T1" fmla="*/ 506 h 617"/>
                <a:gd name="T2" fmla="*/ 748 w 748"/>
                <a:gd name="T3" fmla="*/ 617 h 617"/>
                <a:gd name="T4" fmla="*/ 748 w 748"/>
                <a:gd name="T5" fmla="*/ 224 h 617"/>
                <a:gd name="T6" fmla="*/ 0 w 748"/>
                <a:gd name="T7" fmla="*/ 0 h 617"/>
                <a:gd name="T8" fmla="*/ 0 w 748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7">
                  <a:moveTo>
                    <a:pt x="0" y="506"/>
                  </a:moveTo>
                  <a:lnTo>
                    <a:pt x="748" y="617"/>
                  </a:lnTo>
                  <a:lnTo>
                    <a:pt x="748" y="224"/>
                  </a:lnTo>
                  <a:lnTo>
                    <a:pt x="0" y="0"/>
                  </a:lnTo>
                  <a:lnTo>
                    <a:pt x="0" y="50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5" name="Freeform 81"/>
            <p:cNvSpPr/>
            <p:nvPr/>
          </p:nvSpPr>
          <p:spPr bwMode="auto">
            <a:xfrm rot="5400000">
              <a:off x="5594043" y="2742779"/>
              <a:ext cx="1166573" cy="728112"/>
            </a:xfrm>
            <a:custGeom>
              <a:avLst/>
              <a:gdLst>
                <a:gd name="T0" fmla="*/ 1027 w 1027"/>
                <a:gd name="T1" fmla="*/ 641 h 641"/>
                <a:gd name="T2" fmla="*/ 0 w 1027"/>
                <a:gd name="T3" fmla="*/ 532 h 641"/>
                <a:gd name="T4" fmla="*/ 0 w 1027"/>
                <a:gd name="T5" fmla="*/ 111 h 641"/>
                <a:gd name="T6" fmla="*/ 1027 w 1027"/>
                <a:gd name="T7" fmla="*/ 0 h 641"/>
                <a:gd name="T8" fmla="*/ 1027 w 1027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7" h="641">
                  <a:moveTo>
                    <a:pt x="1027" y="641"/>
                  </a:moveTo>
                  <a:lnTo>
                    <a:pt x="0" y="532"/>
                  </a:lnTo>
                  <a:lnTo>
                    <a:pt x="0" y="111"/>
                  </a:lnTo>
                  <a:lnTo>
                    <a:pt x="1027" y="0"/>
                  </a:lnTo>
                  <a:lnTo>
                    <a:pt x="1027" y="64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6" name="Freeform 82"/>
            <p:cNvSpPr/>
            <p:nvPr/>
          </p:nvSpPr>
          <p:spPr bwMode="auto">
            <a:xfrm rot="5400000">
              <a:off x="5592908" y="3910488"/>
              <a:ext cx="1168845" cy="728112"/>
            </a:xfrm>
            <a:custGeom>
              <a:avLst/>
              <a:gdLst>
                <a:gd name="T0" fmla="*/ 0 w 1029"/>
                <a:gd name="T1" fmla="*/ 641 h 641"/>
                <a:gd name="T2" fmla="*/ 1029 w 1029"/>
                <a:gd name="T3" fmla="*/ 532 h 641"/>
                <a:gd name="T4" fmla="*/ 1029 w 1029"/>
                <a:gd name="T5" fmla="*/ 111 h 641"/>
                <a:gd name="T6" fmla="*/ 0 w 1029"/>
                <a:gd name="T7" fmla="*/ 0 h 641"/>
                <a:gd name="T8" fmla="*/ 0 w 1029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41">
                  <a:moveTo>
                    <a:pt x="0" y="641"/>
                  </a:moveTo>
                  <a:lnTo>
                    <a:pt x="1029" y="532"/>
                  </a:lnTo>
                  <a:lnTo>
                    <a:pt x="1029" y="111"/>
                  </a:lnTo>
                  <a:lnTo>
                    <a:pt x="0" y="0"/>
                  </a:lnTo>
                  <a:lnTo>
                    <a:pt x="0" y="64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7" name="Freeform 83"/>
            <p:cNvSpPr/>
            <p:nvPr/>
          </p:nvSpPr>
          <p:spPr bwMode="auto">
            <a:xfrm rot="5400000">
              <a:off x="7724994" y="3425457"/>
              <a:ext cx="9087" cy="531602"/>
            </a:xfrm>
            <a:custGeom>
              <a:avLst/>
              <a:gdLst>
                <a:gd name="T0" fmla="*/ 8 w 8"/>
                <a:gd name="T1" fmla="*/ 468 h 468"/>
                <a:gd name="T2" fmla="*/ 0 w 8"/>
                <a:gd name="T3" fmla="*/ 468 h 468"/>
                <a:gd name="T4" fmla="*/ 0 w 8"/>
                <a:gd name="T5" fmla="*/ 2 h 468"/>
                <a:gd name="T6" fmla="*/ 3 w 8"/>
                <a:gd name="T7" fmla="*/ 0 h 468"/>
                <a:gd name="T8" fmla="*/ 8 w 8"/>
                <a:gd name="T9" fmla="*/ 2 h 468"/>
                <a:gd name="T10" fmla="*/ 8 w 8"/>
                <a:gd name="T11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468"/>
                  </a:moveTo>
                  <a:lnTo>
                    <a:pt x="0" y="468"/>
                  </a:lnTo>
                  <a:lnTo>
                    <a:pt x="0" y="2"/>
                  </a:lnTo>
                  <a:lnTo>
                    <a:pt x="3" y="0"/>
                  </a:lnTo>
                  <a:lnTo>
                    <a:pt x="8" y="2"/>
                  </a:lnTo>
                  <a:lnTo>
                    <a:pt x="8" y="468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8" name="Freeform 84"/>
            <p:cNvSpPr/>
            <p:nvPr/>
          </p:nvSpPr>
          <p:spPr bwMode="auto">
            <a:xfrm rot="5400000">
              <a:off x="6992339" y="3403874"/>
              <a:ext cx="9087" cy="574766"/>
            </a:xfrm>
            <a:custGeom>
              <a:avLst/>
              <a:gdLst>
                <a:gd name="T0" fmla="*/ 8 w 8"/>
                <a:gd name="T1" fmla="*/ 506 h 506"/>
                <a:gd name="T2" fmla="*/ 0 w 8"/>
                <a:gd name="T3" fmla="*/ 506 h 506"/>
                <a:gd name="T4" fmla="*/ 0 w 8"/>
                <a:gd name="T5" fmla="*/ 1 h 506"/>
                <a:gd name="T6" fmla="*/ 3 w 8"/>
                <a:gd name="T7" fmla="*/ 0 h 506"/>
                <a:gd name="T8" fmla="*/ 8 w 8"/>
                <a:gd name="T9" fmla="*/ 1 h 506"/>
                <a:gd name="T10" fmla="*/ 8 w 8"/>
                <a:gd name="T11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506"/>
                  </a:moveTo>
                  <a:lnTo>
                    <a:pt x="0" y="506"/>
                  </a:lnTo>
                  <a:lnTo>
                    <a:pt x="0" y="1"/>
                  </a:lnTo>
                  <a:lnTo>
                    <a:pt x="3" y="0"/>
                  </a:lnTo>
                  <a:lnTo>
                    <a:pt x="8" y="1"/>
                  </a:lnTo>
                  <a:lnTo>
                    <a:pt x="8" y="506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9" name="Freeform 85"/>
            <p:cNvSpPr/>
            <p:nvPr/>
          </p:nvSpPr>
          <p:spPr bwMode="auto">
            <a:xfrm rot="5400000">
              <a:off x="4629665" y="3425456"/>
              <a:ext cx="9087" cy="531602"/>
            </a:xfrm>
            <a:custGeom>
              <a:avLst/>
              <a:gdLst>
                <a:gd name="T0" fmla="*/ 8 w 8"/>
                <a:gd name="T1" fmla="*/ 0 h 468"/>
                <a:gd name="T2" fmla="*/ 0 w 8"/>
                <a:gd name="T3" fmla="*/ 0 h 468"/>
                <a:gd name="T4" fmla="*/ 0 w 8"/>
                <a:gd name="T5" fmla="*/ 467 h 468"/>
                <a:gd name="T6" fmla="*/ 3 w 8"/>
                <a:gd name="T7" fmla="*/ 468 h 468"/>
                <a:gd name="T8" fmla="*/ 8 w 8"/>
                <a:gd name="T9" fmla="*/ 467 h 468"/>
                <a:gd name="T10" fmla="*/ 8 w 8"/>
                <a:gd name="T11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0"/>
                  </a:moveTo>
                  <a:lnTo>
                    <a:pt x="0" y="0"/>
                  </a:lnTo>
                  <a:lnTo>
                    <a:pt x="0" y="467"/>
                  </a:lnTo>
                  <a:lnTo>
                    <a:pt x="3" y="468"/>
                  </a:lnTo>
                  <a:lnTo>
                    <a:pt x="8" y="46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0" name="Freeform 86"/>
            <p:cNvSpPr/>
            <p:nvPr/>
          </p:nvSpPr>
          <p:spPr bwMode="auto">
            <a:xfrm rot="5400000">
              <a:off x="5361185" y="3403874"/>
              <a:ext cx="9087" cy="574766"/>
            </a:xfrm>
            <a:custGeom>
              <a:avLst/>
              <a:gdLst>
                <a:gd name="T0" fmla="*/ 8 w 8"/>
                <a:gd name="T1" fmla="*/ 0 h 506"/>
                <a:gd name="T2" fmla="*/ 0 w 8"/>
                <a:gd name="T3" fmla="*/ 0 h 506"/>
                <a:gd name="T4" fmla="*/ 0 w 8"/>
                <a:gd name="T5" fmla="*/ 504 h 506"/>
                <a:gd name="T6" fmla="*/ 3 w 8"/>
                <a:gd name="T7" fmla="*/ 506 h 506"/>
                <a:gd name="T8" fmla="*/ 8 w 8"/>
                <a:gd name="T9" fmla="*/ 504 h 506"/>
                <a:gd name="T10" fmla="*/ 8 w 8"/>
                <a:gd name="T11" fmla="*/ 0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0"/>
                  </a:moveTo>
                  <a:lnTo>
                    <a:pt x="0" y="0"/>
                  </a:lnTo>
                  <a:lnTo>
                    <a:pt x="0" y="504"/>
                  </a:lnTo>
                  <a:lnTo>
                    <a:pt x="3" y="506"/>
                  </a:lnTo>
                  <a:lnTo>
                    <a:pt x="8" y="50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1" name="Freeform 87"/>
            <p:cNvSpPr/>
            <p:nvPr/>
          </p:nvSpPr>
          <p:spPr bwMode="auto">
            <a:xfrm rot="5400000">
              <a:off x="6172786" y="3327202"/>
              <a:ext cx="9087" cy="728112"/>
            </a:xfrm>
            <a:custGeom>
              <a:avLst/>
              <a:gdLst>
                <a:gd name="T0" fmla="*/ 8 w 8"/>
                <a:gd name="T1" fmla="*/ 640 h 641"/>
                <a:gd name="T2" fmla="*/ 3 w 8"/>
                <a:gd name="T3" fmla="*/ 641 h 641"/>
                <a:gd name="T4" fmla="*/ 0 w 8"/>
                <a:gd name="T5" fmla="*/ 640 h 641"/>
                <a:gd name="T6" fmla="*/ 0 w 8"/>
                <a:gd name="T7" fmla="*/ 0 h 641"/>
                <a:gd name="T8" fmla="*/ 3 w 8"/>
                <a:gd name="T9" fmla="*/ 0 h 641"/>
                <a:gd name="T10" fmla="*/ 8 w 8"/>
                <a:gd name="T11" fmla="*/ 0 h 641"/>
                <a:gd name="T12" fmla="*/ 8 w 8"/>
                <a:gd name="T13" fmla="*/ 640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41">
                  <a:moveTo>
                    <a:pt x="8" y="640"/>
                  </a:moveTo>
                  <a:lnTo>
                    <a:pt x="3" y="641"/>
                  </a:lnTo>
                  <a:lnTo>
                    <a:pt x="0" y="640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8" y="64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2" name="Freeform 88"/>
            <p:cNvSpPr/>
            <p:nvPr/>
          </p:nvSpPr>
          <p:spPr bwMode="auto">
            <a:xfrm rot="5400000">
              <a:off x="7303573" y="3529959"/>
              <a:ext cx="1059798" cy="323732"/>
            </a:xfrm>
            <a:custGeom>
              <a:avLst/>
              <a:gdLst>
                <a:gd name="T0" fmla="*/ 465 w 933"/>
                <a:gd name="T1" fmla="*/ 0 h 285"/>
                <a:gd name="T2" fmla="*/ 0 w 933"/>
                <a:gd name="T3" fmla="*/ 280 h 285"/>
                <a:gd name="T4" fmla="*/ 0 w 933"/>
                <a:gd name="T5" fmla="*/ 285 h 285"/>
                <a:gd name="T6" fmla="*/ 465 w 933"/>
                <a:gd name="T7" fmla="*/ 10 h 285"/>
                <a:gd name="T8" fmla="*/ 933 w 933"/>
                <a:gd name="T9" fmla="*/ 285 h 285"/>
                <a:gd name="T10" fmla="*/ 933 w 933"/>
                <a:gd name="T11" fmla="*/ 280 h 285"/>
                <a:gd name="T12" fmla="*/ 465 w 933"/>
                <a:gd name="T13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0"/>
                  </a:moveTo>
                  <a:lnTo>
                    <a:pt x="0" y="280"/>
                  </a:lnTo>
                  <a:lnTo>
                    <a:pt x="0" y="285"/>
                  </a:lnTo>
                  <a:lnTo>
                    <a:pt x="465" y="10"/>
                  </a:lnTo>
                  <a:lnTo>
                    <a:pt x="933" y="285"/>
                  </a:lnTo>
                  <a:lnTo>
                    <a:pt x="933" y="28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3" name="Freeform 89"/>
            <p:cNvSpPr/>
            <p:nvPr/>
          </p:nvSpPr>
          <p:spPr bwMode="auto">
            <a:xfrm rot="5400000">
              <a:off x="6837853" y="3587889"/>
              <a:ext cx="1059798" cy="207871"/>
            </a:xfrm>
            <a:custGeom>
              <a:avLst/>
              <a:gdLst>
                <a:gd name="T0" fmla="*/ 0 w 933"/>
                <a:gd name="T1" fmla="*/ 183 h 183"/>
                <a:gd name="T2" fmla="*/ 462 w 933"/>
                <a:gd name="T3" fmla="*/ 7 h 183"/>
                <a:gd name="T4" fmla="*/ 470 w 933"/>
                <a:gd name="T5" fmla="*/ 7 h 183"/>
                <a:gd name="T6" fmla="*/ 933 w 933"/>
                <a:gd name="T7" fmla="*/ 183 h 183"/>
                <a:gd name="T8" fmla="*/ 933 w 933"/>
                <a:gd name="T9" fmla="*/ 178 h 183"/>
                <a:gd name="T10" fmla="*/ 470 w 933"/>
                <a:gd name="T11" fmla="*/ 0 h 183"/>
                <a:gd name="T12" fmla="*/ 462 w 933"/>
                <a:gd name="T13" fmla="*/ 0 h 183"/>
                <a:gd name="T14" fmla="*/ 0 w 933"/>
                <a:gd name="T15" fmla="*/ 178 h 183"/>
                <a:gd name="T16" fmla="*/ 0 w 933"/>
                <a:gd name="T17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183"/>
                  </a:moveTo>
                  <a:lnTo>
                    <a:pt x="462" y="7"/>
                  </a:lnTo>
                  <a:lnTo>
                    <a:pt x="470" y="7"/>
                  </a:lnTo>
                  <a:lnTo>
                    <a:pt x="933" y="183"/>
                  </a:lnTo>
                  <a:lnTo>
                    <a:pt x="933" y="178"/>
                  </a:lnTo>
                  <a:lnTo>
                    <a:pt x="470" y="0"/>
                  </a:lnTo>
                  <a:lnTo>
                    <a:pt x="462" y="0"/>
                  </a:lnTo>
                  <a:lnTo>
                    <a:pt x="0" y="178"/>
                  </a:lnTo>
                  <a:lnTo>
                    <a:pt x="0" y="18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4" name="Freeform 90"/>
            <p:cNvSpPr/>
            <p:nvPr/>
          </p:nvSpPr>
          <p:spPr bwMode="auto">
            <a:xfrm rot="5400000">
              <a:off x="6303980" y="3559493"/>
              <a:ext cx="1697039" cy="263530"/>
            </a:xfrm>
            <a:custGeom>
              <a:avLst/>
              <a:gdLst>
                <a:gd name="T0" fmla="*/ 746 w 1494"/>
                <a:gd name="T1" fmla="*/ 0 h 232"/>
                <a:gd name="T2" fmla="*/ 0 w 1494"/>
                <a:gd name="T3" fmla="*/ 224 h 232"/>
                <a:gd name="T4" fmla="*/ 0 w 1494"/>
                <a:gd name="T5" fmla="*/ 232 h 232"/>
                <a:gd name="T6" fmla="*/ 746 w 1494"/>
                <a:gd name="T7" fmla="*/ 10 h 232"/>
                <a:gd name="T8" fmla="*/ 1494 w 1494"/>
                <a:gd name="T9" fmla="*/ 232 h 232"/>
                <a:gd name="T10" fmla="*/ 1494 w 1494"/>
                <a:gd name="T11" fmla="*/ 224 h 232"/>
                <a:gd name="T12" fmla="*/ 746 w 1494"/>
                <a:gd name="T1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2">
                  <a:moveTo>
                    <a:pt x="746" y="0"/>
                  </a:moveTo>
                  <a:lnTo>
                    <a:pt x="0" y="224"/>
                  </a:lnTo>
                  <a:lnTo>
                    <a:pt x="0" y="232"/>
                  </a:lnTo>
                  <a:lnTo>
                    <a:pt x="746" y="10"/>
                  </a:lnTo>
                  <a:lnTo>
                    <a:pt x="1494" y="232"/>
                  </a:lnTo>
                  <a:lnTo>
                    <a:pt x="1494" y="224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5" name="Freeform 91"/>
            <p:cNvSpPr/>
            <p:nvPr/>
          </p:nvSpPr>
          <p:spPr bwMode="auto">
            <a:xfrm rot="5400000">
              <a:off x="5804184" y="3621968"/>
              <a:ext cx="1697039" cy="138580"/>
            </a:xfrm>
            <a:custGeom>
              <a:avLst/>
              <a:gdLst>
                <a:gd name="T0" fmla="*/ 743 w 1494"/>
                <a:gd name="T1" fmla="*/ 0 h 122"/>
                <a:gd name="T2" fmla="*/ 0 w 1494"/>
                <a:gd name="T3" fmla="*/ 113 h 122"/>
                <a:gd name="T4" fmla="*/ 0 w 1494"/>
                <a:gd name="T5" fmla="*/ 122 h 122"/>
                <a:gd name="T6" fmla="*/ 743 w 1494"/>
                <a:gd name="T7" fmla="*/ 11 h 122"/>
                <a:gd name="T8" fmla="*/ 751 w 1494"/>
                <a:gd name="T9" fmla="*/ 11 h 122"/>
                <a:gd name="T10" fmla="*/ 1494 w 1494"/>
                <a:gd name="T11" fmla="*/ 122 h 122"/>
                <a:gd name="T12" fmla="*/ 1494 w 1494"/>
                <a:gd name="T13" fmla="*/ 113 h 122"/>
                <a:gd name="T14" fmla="*/ 751 w 1494"/>
                <a:gd name="T15" fmla="*/ 0 h 122"/>
                <a:gd name="T16" fmla="*/ 743 w 1494"/>
                <a:gd name="T1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0"/>
                  </a:moveTo>
                  <a:lnTo>
                    <a:pt x="0" y="113"/>
                  </a:lnTo>
                  <a:lnTo>
                    <a:pt x="0" y="122"/>
                  </a:lnTo>
                  <a:lnTo>
                    <a:pt x="743" y="11"/>
                  </a:lnTo>
                  <a:lnTo>
                    <a:pt x="751" y="11"/>
                  </a:lnTo>
                  <a:lnTo>
                    <a:pt x="1494" y="122"/>
                  </a:lnTo>
                  <a:lnTo>
                    <a:pt x="1494" y="113"/>
                  </a:lnTo>
                  <a:lnTo>
                    <a:pt x="751" y="0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6" name="Freeform 92"/>
            <p:cNvSpPr/>
            <p:nvPr/>
          </p:nvSpPr>
          <p:spPr bwMode="auto">
            <a:xfrm rot="5400000">
              <a:off x="4000376" y="3529960"/>
              <a:ext cx="1059798" cy="323732"/>
            </a:xfrm>
            <a:custGeom>
              <a:avLst/>
              <a:gdLst>
                <a:gd name="T0" fmla="*/ 465 w 933"/>
                <a:gd name="T1" fmla="*/ 285 h 285"/>
                <a:gd name="T2" fmla="*/ 0 w 933"/>
                <a:gd name="T3" fmla="*/ 5 h 285"/>
                <a:gd name="T4" fmla="*/ 0 w 933"/>
                <a:gd name="T5" fmla="*/ 0 h 285"/>
                <a:gd name="T6" fmla="*/ 465 w 933"/>
                <a:gd name="T7" fmla="*/ 275 h 285"/>
                <a:gd name="T8" fmla="*/ 933 w 933"/>
                <a:gd name="T9" fmla="*/ 0 h 285"/>
                <a:gd name="T10" fmla="*/ 933 w 933"/>
                <a:gd name="T11" fmla="*/ 5 h 285"/>
                <a:gd name="T12" fmla="*/ 465 w 933"/>
                <a:gd name="T1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28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465" y="275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65" y="285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7" name="Freeform 93"/>
            <p:cNvSpPr/>
            <p:nvPr/>
          </p:nvSpPr>
          <p:spPr bwMode="auto">
            <a:xfrm rot="5400000">
              <a:off x="4466093" y="3587891"/>
              <a:ext cx="1059798" cy="207871"/>
            </a:xfrm>
            <a:custGeom>
              <a:avLst/>
              <a:gdLst>
                <a:gd name="T0" fmla="*/ 0 w 933"/>
                <a:gd name="T1" fmla="*/ 0 h 183"/>
                <a:gd name="T2" fmla="*/ 462 w 933"/>
                <a:gd name="T3" fmla="*/ 176 h 183"/>
                <a:gd name="T4" fmla="*/ 470 w 933"/>
                <a:gd name="T5" fmla="*/ 176 h 183"/>
                <a:gd name="T6" fmla="*/ 933 w 933"/>
                <a:gd name="T7" fmla="*/ 0 h 183"/>
                <a:gd name="T8" fmla="*/ 933 w 933"/>
                <a:gd name="T9" fmla="*/ 5 h 183"/>
                <a:gd name="T10" fmla="*/ 470 w 933"/>
                <a:gd name="T11" fmla="*/ 183 h 183"/>
                <a:gd name="T12" fmla="*/ 462 w 933"/>
                <a:gd name="T13" fmla="*/ 183 h 183"/>
                <a:gd name="T14" fmla="*/ 0 w 933"/>
                <a:gd name="T15" fmla="*/ 5 h 183"/>
                <a:gd name="T16" fmla="*/ 0 w 933"/>
                <a:gd name="T1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0"/>
                  </a:moveTo>
                  <a:lnTo>
                    <a:pt x="462" y="176"/>
                  </a:lnTo>
                  <a:lnTo>
                    <a:pt x="470" y="176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70" y="183"/>
                  </a:lnTo>
                  <a:lnTo>
                    <a:pt x="462" y="183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8" name="Freeform 94"/>
            <p:cNvSpPr/>
            <p:nvPr/>
          </p:nvSpPr>
          <p:spPr bwMode="auto">
            <a:xfrm rot="5400000">
              <a:off x="4362158" y="3558926"/>
              <a:ext cx="1697039" cy="264665"/>
            </a:xfrm>
            <a:custGeom>
              <a:avLst/>
              <a:gdLst>
                <a:gd name="T0" fmla="*/ 746 w 1494"/>
                <a:gd name="T1" fmla="*/ 233 h 233"/>
                <a:gd name="T2" fmla="*/ 0 w 1494"/>
                <a:gd name="T3" fmla="*/ 9 h 233"/>
                <a:gd name="T4" fmla="*/ 0 w 1494"/>
                <a:gd name="T5" fmla="*/ 0 h 233"/>
                <a:gd name="T6" fmla="*/ 746 w 1494"/>
                <a:gd name="T7" fmla="*/ 222 h 233"/>
                <a:gd name="T8" fmla="*/ 1494 w 1494"/>
                <a:gd name="T9" fmla="*/ 0 h 233"/>
                <a:gd name="T10" fmla="*/ 1494 w 1494"/>
                <a:gd name="T11" fmla="*/ 9 h 233"/>
                <a:gd name="T12" fmla="*/ 746 w 1494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3">
                  <a:moveTo>
                    <a:pt x="746" y="233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6" y="22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46" y="23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9" name="Freeform 95"/>
            <p:cNvSpPr/>
            <p:nvPr/>
          </p:nvSpPr>
          <p:spPr bwMode="auto">
            <a:xfrm rot="5400000">
              <a:off x="4862526" y="3621969"/>
              <a:ext cx="1697039" cy="138580"/>
            </a:xfrm>
            <a:custGeom>
              <a:avLst/>
              <a:gdLst>
                <a:gd name="T0" fmla="*/ 743 w 1494"/>
                <a:gd name="T1" fmla="*/ 122 h 122"/>
                <a:gd name="T2" fmla="*/ 0 w 1494"/>
                <a:gd name="T3" fmla="*/ 9 h 122"/>
                <a:gd name="T4" fmla="*/ 0 w 1494"/>
                <a:gd name="T5" fmla="*/ 0 h 122"/>
                <a:gd name="T6" fmla="*/ 743 w 1494"/>
                <a:gd name="T7" fmla="*/ 112 h 122"/>
                <a:gd name="T8" fmla="*/ 751 w 1494"/>
                <a:gd name="T9" fmla="*/ 112 h 122"/>
                <a:gd name="T10" fmla="*/ 1494 w 1494"/>
                <a:gd name="T11" fmla="*/ 0 h 122"/>
                <a:gd name="T12" fmla="*/ 1494 w 1494"/>
                <a:gd name="T13" fmla="*/ 9 h 122"/>
                <a:gd name="T14" fmla="*/ 751 w 1494"/>
                <a:gd name="T15" fmla="*/ 122 h 122"/>
                <a:gd name="T16" fmla="*/ 743 w 1494"/>
                <a:gd name="T1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122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3" y="112"/>
                  </a:lnTo>
                  <a:lnTo>
                    <a:pt x="751" y="11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51" y="122"/>
                  </a:lnTo>
                  <a:lnTo>
                    <a:pt x="743" y="122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30" name="Freeform 96"/>
            <p:cNvSpPr/>
            <p:nvPr/>
          </p:nvSpPr>
          <p:spPr bwMode="auto">
            <a:xfrm rot="5400000">
              <a:off x="5303823" y="3621399"/>
              <a:ext cx="2335417" cy="139716"/>
            </a:xfrm>
            <a:custGeom>
              <a:avLst/>
              <a:gdLst>
                <a:gd name="T0" fmla="*/ 1027 w 2056"/>
                <a:gd name="T1" fmla="*/ 0 h 123"/>
                <a:gd name="T2" fmla="*/ 0 w 2056"/>
                <a:gd name="T3" fmla="*/ 111 h 123"/>
                <a:gd name="T4" fmla="*/ 0 w 2056"/>
                <a:gd name="T5" fmla="*/ 123 h 123"/>
                <a:gd name="T6" fmla="*/ 1027 w 2056"/>
                <a:gd name="T7" fmla="*/ 14 h 123"/>
                <a:gd name="T8" fmla="*/ 2056 w 2056"/>
                <a:gd name="T9" fmla="*/ 123 h 123"/>
                <a:gd name="T10" fmla="*/ 2056 w 2056"/>
                <a:gd name="T11" fmla="*/ 111 h 123"/>
                <a:gd name="T12" fmla="*/ 1027 w 2056"/>
                <a:gd name="T13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23">
                  <a:moveTo>
                    <a:pt x="1027" y="0"/>
                  </a:moveTo>
                  <a:lnTo>
                    <a:pt x="0" y="111"/>
                  </a:lnTo>
                  <a:lnTo>
                    <a:pt x="0" y="123"/>
                  </a:lnTo>
                  <a:lnTo>
                    <a:pt x="1027" y="14"/>
                  </a:lnTo>
                  <a:lnTo>
                    <a:pt x="2056" y="123"/>
                  </a:lnTo>
                  <a:lnTo>
                    <a:pt x="2056" y="111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31" name="Freeform 97"/>
            <p:cNvSpPr/>
            <p:nvPr/>
          </p:nvSpPr>
          <p:spPr bwMode="auto">
            <a:xfrm rot="5400000">
              <a:off x="4713165" y="3623672"/>
              <a:ext cx="2335417" cy="135173"/>
            </a:xfrm>
            <a:custGeom>
              <a:avLst/>
              <a:gdLst>
                <a:gd name="T0" fmla="*/ 1027 w 2056"/>
                <a:gd name="T1" fmla="*/ 119 h 119"/>
                <a:gd name="T2" fmla="*/ 0 w 2056"/>
                <a:gd name="T3" fmla="*/ 10 h 119"/>
                <a:gd name="T4" fmla="*/ 0 w 2056"/>
                <a:gd name="T5" fmla="*/ 0 h 119"/>
                <a:gd name="T6" fmla="*/ 1027 w 2056"/>
                <a:gd name="T7" fmla="*/ 104 h 119"/>
                <a:gd name="T8" fmla="*/ 2056 w 2056"/>
                <a:gd name="T9" fmla="*/ 0 h 119"/>
                <a:gd name="T10" fmla="*/ 2056 w 2056"/>
                <a:gd name="T11" fmla="*/ 10 h 119"/>
                <a:gd name="T12" fmla="*/ 1027 w 2056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19">
                  <a:moveTo>
                    <a:pt x="1027" y="119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1027" y="104"/>
                  </a:lnTo>
                  <a:lnTo>
                    <a:pt x="2056" y="0"/>
                  </a:lnTo>
                  <a:lnTo>
                    <a:pt x="2056" y="10"/>
                  </a:lnTo>
                  <a:lnTo>
                    <a:pt x="1027" y="119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6457416" y="2058732"/>
            <a:ext cx="448916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4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ru-RU" sz="144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457416" y="2704604"/>
            <a:ext cx="448916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4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ru-RU" sz="144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457416" y="3365830"/>
            <a:ext cx="448916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4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ru-RU" sz="144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457416" y="4036279"/>
            <a:ext cx="448916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4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ru-RU" sz="144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457416" y="4758616"/>
            <a:ext cx="448916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4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</a:t>
            </a:r>
            <a:endParaRPr lang="ru-RU" sz="144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9" name="Freeform 14"/>
          <p:cNvSpPr>
            <a:spLocks noEditPoints="1"/>
          </p:cNvSpPr>
          <p:nvPr/>
        </p:nvSpPr>
        <p:spPr bwMode="auto">
          <a:xfrm>
            <a:off x="6046819" y="4885770"/>
            <a:ext cx="299688" cy="299688"/>
          </a:xfrm>
          <a:custGeom>
            <a:avLst/>
            <a:gdLst>
              <a:gd name="T0" fmla="*/ 0 w 1232"/>
              <a:gd name="T1" fmla="*/ 616 h 1232"/>
              <a:gd name="T2" fmla="*/ 1232 w 1232"/>
              <a:gd name="T3" fmla="*/ 616 h 1232"/>
              <a:gd name="T4" fmla="*/ 1152 w 1232"/>
              <a:gd name="T5" fmla="*/ 596 h 1232"/>
              <a:gd name="T6" fmla="*/ 868 w 1232"/>
              <a:gd name="T7" fmla="*/ 347 h 1232"/>
              <a:gd name="T8" fmla="*/ 1152 w 1232"/>
              <a:gd name="T9" fmla="*/ 596 h 1232"/>
              <a:gd name="T10" fmla="*/ 432 w 1232"/>
              <a:gd name="T11" fmla="*/ 942 h 1232"/>
              <a:gd name="T12" fmla="*/ 596 w 1232"/>
              <a:gd name="T13" fmla="*/ 1152 h 1232"/>
              <a:gd name="T14" fmla="*/ 638 w 1232"/>
              <a:gd name="T15" fmla="*/ 81 h 1232"/>
              <a:gd name="T16" fmla="*/ 636 w 1232"/>
              <a:gd name="T17" fmla="*/ 357 h 1232"/>
              <a:gd name="T18" fmla="*/ 638 w 1232"/>
              <a:gd name="T19" fmla="*/ 81 h 1232"/>
              <a:gd name="T20" fmla="*/ 989 w 1232"/>
              <a:gd name="T21" fmla="*/ 231 h 1232"/>
              <a:gd name="T22" fmla="*/ 704 w 1232"/>
              <a:gd name="T23" fmla="*/ 87 h 1232"/>
              <a:gd name="T24" fmla="*/ 596 w 1232"/>
              <a:gd name="T25" fmla="*/ 357 h 1232"/>
              <a:gd name="T26" fmla="*/ 594 w 1232"/>
              <a:gd name="T27" fmla="*/ 81 h 1232"/>
              <a:gd name="T28" fmla="*/ 379 w 1232"/>
              <a:gd name="T29" fmla="*/ 310 h 1232"/>
              <a:gd name="T30" fmla="*/ 528 w 1232"/>
              <a:gd name="T31" fmla="*/ 87 h 1232"/>
              <a:gd name="T32" fmla="*/ 402 w 1232"/>
              <a:gd name="T33" fmla="*/ 361 h 1232"/>
              <a:gd name="T34" fmla="*/ 596 w 1232"/>
              <a:gd name="T35" fmla="*/ 596 h 1232"/>
              <a:gd name="T36" fmla="*/ 402 w 1232"/>
              <a:gd name="T37" fmla="*/ 361 h 1232"/>
              <a:gd name="T38" fmla="*/ 596 w 1232"/>
              <a:gd name="T39" fmla="*/ 875 h 1232"/>
              <a:gd name="T40" fmla="*/ 359 w 1232"/>
              <a:gd name="T41" fmla="*/ 636 h 1232"/>
              <a:gd name="T42" fmla="*/ 528 w 1232"/>
              <a:gd name="T43" fmla="*/ 1145 h 1232"/>
              <a:gd name="T44" fmla="*/ 394 w 1232"/>
              <a:gd name="T45" fmla="*/ 956 h 1232"/>
              <a:gd name="T46" fmla="*/ 636 w 1232"/>
              <a:gd name="T47" fmla="*/ 1152 h 1232"/>
              <a:gd name="T48" fmla="*/ 800 w 1232"/>
              <a:gd name="T49" fmla="*/ 942 h 1232"/>
              <a:gd name="T50" fmla="*/ 636 w 1232"/>
              <a:gd name="T51" fmla="*/ 1152 h 1232"/>
              <a:gd name="T52" fmla="*/ 964 w 1232"/>
              <a:gd name="T53" fmla="*/ 1023 h 1232"/>
              <a:gd name="T54" fmla="*/ 838 w 1232"/>
              <a:gd name="T55" fmla="*/ 956 h 1232"/>
              <a:gd name="T56" fmla="*/ 636 w 1232"/>
              <a:gd name="T57" fmla="*/ 875 h 1232"/>
              <a:gd name="T58" fmla="*/ 873 w 1232"/>
              <a:gd name="T59" fmla="*/ 636 h 1232"/>
              <a:gd name="T60" fmla="*/ 636 w 1232"/>
              <a:gd name="T61" fmla="*/ 596 h 1232"/>
              <a:gd name="T62" fmla="*/ 830 w 1232"/>
              <a:gd name="T63" fmla="*/ 361 h 1232"/>
              <a:gd name="T64" fmla="*/ 636 w 1232"/>
              <a:gd name="T65" fmla="*/ 596 h 1232"/>
              <a:gd name="T66" fmla="*/ 364 w 1232"/>
              <a:gd name="T67" fmla="*/ 347 h 1232"/>
              <a:gd name="T68" fmla="*/ 80 w 1232"/>
              <a:gd name="T69" fmla="*/ 596 h 1232"/>
              <a:gd name="T70" fmla="*/ 80 w 1232"/>
              <a:gd name="T71" fmla="*/ 636 h 1232"/>
              <a:gd name="T72" fmla="*/ 379 w 1232"/>
              <a:gd name="T73" fmla="*/ 920 h 1232"/>
              <a:gd name="T74" fmla="*/ 80 w 1232"/>
              <a:gd name="T75" fmla="*/ 636 h 1232"/>
              <a:gd name="T76" fmla="*/ 853 w 1232"/>
              <a:gd name="T77" fmla="*/ 920 h 1232"/>
              <a:gd name="T78" fmla="*/ 1152 w 1232"/>
              <a:gd name="T79" fmla="*/ 636 h 1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32" h="1232">
                <a:moveTo>
                  <a:pt x="616" y="0"/>
                </a:moveTo>
                <a:cubicBezTo>
                  <a:pt x="276" y="0"/>
                  <a:pt x="0" y="276"/>
                  <a:pt x="0" y="616"/>
                </a:cubicBezTo>
                <a:cubicBezTo>
                  <a:pt x="0" y="956"/>
                  <a:pt x="276" y="1232"/>
                  <a:pt x="616" y="1232"/>
                </a:cubicBezTo>
                <a:cubicBezTo>
                  <a:pt x="956" y="1232"/>
                  <a:pt x="1232" y="956"/>
                  <a:pt x="1232" y="616"/>
                </a:cubicBezTo>
                <a:cubicBezTo>
                  <a:pt x="1232" y="276"/>
                  <a:pt x="956" y="0"/>
                  <a:pt x="616" y="0"/>
                </a:cubicBezTo>
                <a:close/>
                <a:moveTo>
                  <a:pt x="1152" y="596"/>
                </a:moveTo>
                <a:cubicBezTo>
                  <a:pt x="913" y="596"/>
                  <a:pt x="913" y="596"/>
                  <a:pt x="913" y="596"/>
                </a:cubicBezTo>
                <a:cubicBezTo>
                  <a:pt x="911" y="508"/>
                  <a:pt x="895" y="424"/>
                  <a:pt x="868" y="347"/>
                </a:cubicBezTo>
                <a:cubicBezTo>
                  <a:pt x="921" y="325"/>
                  <a:pt x="971" y="295"/>
                  <a:pt x="1016" y="260"/>
                </a:cubicBezTo>
                <a:cubicBezTo>
                  <a:pt x="1096" y="350"/>
                  <a:pt x="1147" y="467"/>
                  <a:pt x="1152" y="596"/>
                </a:cubicBezTo>
                <a:close/>
                <a:moveTo>
                  <a:pt x="594" y="1151"/>
                </a:moveTo>
                <a:cubicBezTo>
                  <a:pt x="528" y="1096"/>
                  <a:pt x="473" y="1025"/>
                  <a:pt x="432" y="942"/>
                </a:cubicBezTo>
                <a:cubicBezTo>
                  <a:pt x="484" y="926"/>
                  <a:pt x="539" y="917"/>
                  <a:pt x="596" y="915"/>
                </a:cubicBezTo>
                <a:cubicBezTo>
                  <a:pt x="596" y="1152"/>
                  <a:pt x="596" y="1152"/>
                  <a:pt x="596" y="1152"/>
                </a:cubicBezTo>
                <a:cubicBezTo>
                  <a:pt x="595" y="1151"/>
                  <a:pt x="595" y="1151"/>
                  <a:pt x="594" y="1151"/>
                </a:cubicBezTo>
                <a:close/>
                <a:moveTo>
                  <a:pt x="638" y="81"/>
                </a:moveTo>
                <a:cubicBezTo>
                  <a:pt x="713" y="143"/>
                  <a:pt x="774" y="227"/>
                  <a:pt x="815" y="324"/>
                </a:cubicBezTo>
                <a:cubicBezTo>
                  <a:pt x="759" y="343"/>
                  <a:pt x="699" y="355"/>
                  <a:pt x="636" y="357"/>
                </a:cubicBezTo>
                <a:cubicBezTo>
                  <a:pt x="636" y="80"/>
                  <a:pt x="636" y="80"/>
                  <a:pt x="636" y="80"/>
                </a:cubicBezTo>
                <a:cubicBezTo>
                  <a:pt x="637" y="81"/>
                  <a:pt x="637" y="81"/>
                  <a:pt x="638" y="81"/>
                </a:cubicBezTo>
                <a:close/>
                <a:moveTo>
                  <a:pt x="704" y="87"/>
                </a:moveTo>
                <a:cubicBezTo>
                  <a:pt x="814" y="106"/>
                  <a:pt x="912" y="157"/>
                  <a:pt x="989" y="231"/>
                </a:cubicBezTo>
                <a:cubicBezTo>
                  <a:pt x="947" y="263"/>
                  <a:pt x="902" y="290"/>
                  <a:pt x="853" y="310"/>
                </a:cubicBezTo>
                <a:cubicBezTo>
                  <a:pt x="816" y="225"/>
                  <a:pt x="766" y="149"/>
                  <a:pt x="704" y="87"/>
                </a:cubicBezTo>
                <a:close/>
                <a:moveTo>
                  <a:pt x="596" y="80"/>
                </a:moveTo>
                <a:cubicBezTo>
                  <a:pt x="596" y="357"/>
                  <a:pt x="596" y="357"/>
                  <a:pt x="596" y="357"/>
                </a:cubicBezTo>
                <a:cubicBezTo>
                  <a:pt x="533" y="355"/>
                  <a:pt x="473" y="343"/>
                  <a:pt x="417" y="324"/>
                </a:cubicBezTo>
                <a:cubicBezTo>
                  <a:pt x="458" y="227"/>
                  <a:pt x="519" y="143"/>
                  <a:pt x="594" y="81"/>
                </a:cubicBezTo>
                <a:cubicBezTo>
                  <a:pt x="595" y="81"/>
                  <a:pt x="595" y="81"/>
                  <a:pt x="596" y="80"/>
                </a:cubicBezTo>
                <a:close/>
                <a:moveTo>
                  <a:pt x="379" y="310"/>
                </a:moveTo>
                <a:cubicBezTo>
                  <a:pt x="330" y="290"/>
                  <a:pt x="285" y="263"/>
                  <a:pt x="243" y="231"/>
                </a:cubicBezTo>
                <a:cubicBezTo>
                  <a:pt x="320" y="157"/>
                  <a:pt x="418" y="106"/>
                  <a:pt x="528" y="87"/>
                </a:cubicBezTo>
                <a:cubicBezTo>
                  <a:pt x="466" y="149"/>
                  <a:pt x="416" y="225"/>
                  <a:pt x="379" y="310"/>
                </a:cubicBezTo>
                <a:close/>
                <a:moveTo>
                  <a:pt x="402" y="361"/>
                </a:moveTo>
                <a:cubicBezTo>
                  <a:pt x="463" y="382"/>
                  <a:pt x="528" y="394"/>
                  <a:pt x="596" y="396"/>
                </a:cubicBezTo>
                <a:cubicBezTo>
                  <a:pt x="596" y="596"/>
                  <a:pt x="596" y="596"/>
                  <a:pt x="596" y="596"/>
                </a:cubicBezTo>
                <a:cubicBezTo>
                  <a:pt x="359" y="596"/>
                  <a:pt x="359" y="596"/>
                  <a:pt x="359" y="596"/>
                </a:cubicBezTo>
                <a:cubicBezTo>
                  <a:pt x="361" y="513"/>
                  <a:pt x="375" y="433"/>
                  <a:pt x="402" y="361"/>
                </a:cubicBezTo>
                <a:close/>
                <a:moveTo>
                  <a:pt x="596" y="636"/>
                </a:moveTo>
                <a:cubicBezTo>
                  <a:pt x="596" y="875"/>
                  <a:pt x="596" y="875"/>
                  <a:pt x="596" y="875"/>
                </a:cubicBezTo>
                <a:cubicBezTo>
                  <a:pt x="533" y="877"/>
                  <a:pt x="473" y="887"/>
                  <a:pt x="416" y="906"/>
                </a:cubicBezTo>
                <a:cubicBezTo>
                  <a:pt x="381" y="824"/>
                  <a:pt x="361" y="733"/>
                  <a:pt x="359" y="636"/>
                </a:cubicBezTo>
                <a:lnTo>
                  <a:pt x="596" y="636"/>
                </a:lnTo>
                <a:close/>
                <a:moveTo>
                  <a:pt x="528" y="1145"/>
                </a:moveTo>
                <a:cubicBezTo>
                  <a:pt x="430" y="1128"/>
                  <a:pt x="340" y="1085"/>
                  <a:pt x="268" y="1023"/>
                </a:cubicBezTo>
                <a:cubicBezTo>
                  <a:pt x="307" y="996"/>
                  <a:pt x="349" y="973"/>
                  <a:pt x="394" y="956"/>
                </a:cubicBezTo>
                <a:cubicBezTo>
                  <a:pt x="429" y="1028"/>
                  <a:pt x="474" y="1091"/>
                  <a:pt x="528" y="1145"/>
                </a:cubicBezTo>
                <a:close/>
                <a:moveTo>
                  <a:pt x="636" y="1152"/>
                </a:moveTo>
                <a:cubicBezTo>
                  <a:pt x="636" y="915"/>
                  <a:pt x="636" y="915"/>
                  <a:pt x="636" y="915"/>
                </a:cubicBezTo>
                <a:cubicBezTo>
                  <a:pt x="693" y="917"/>
                  <a:pt x="748" y="926"/>
                  <a:pt x="800" y="942"/>
                </a:cubicBezTo>
                <a:cubicBezTo>
                  <a:pt x="759" y="1025"/>
                  <a:pt x="704" y="1096"/>
                  <a:pt x="638" y="1151"/>
                </a:cubicBezTo>
                <a:cubicBezTo>
                  <a:pt x="637" y="1151"/>
                  <a:pt x="637" y="1151"/>
                  <a:pt x="636" y="1152"/>
                </a:cubicBezTo>
                <a:close/>
                <a:moveTo>
                  <a:pt x="838" y="956"/>
                </a:moveTo>
                <a:cubicBezTo>
                  <a:pt x="883" y="973"/>
                  <a:pt x="925" y="996"/>
                  <a:pt x="964" y="1023"/>
                </a:cubicBezTo>
                <a:cubicBezTo>
                  <a:pt x="892" y="1085"/>
                  <a:pt x="802" y="1128"/>
                  <a:pt x="704" y="1145"/>
                </a:cubicBezTo>
                <a:cubicBezTo>
                  <a:pt x="758" y="1091"/>
                  <a:pt x="803" y="1028"/>
                  <a:pt x="838" y="956"/>
                </a:cubicBezTo>
                <a:close/>
                <a:moveTo>
                  <a:pt x="816" y="906"/>
                </a:moveTo>
                <a:cubicBezTo>
                  <a:pt x="759" y="887"/>
                  <a:pt x="699" y="877"/>
                  <a:pt x="636" y="875"/>
                </a:cubicBezTo>
                <a:cubicBezTo>
                  <a:pt x="636" y="636"/>
                  <a:pt x="636" y="636"/>
                  <a:pt x="636" y="636"/>
                </a:cubicBezTo>
                <a:cubicBezTo>
                  <a:pt x="873" y="636"/>
                  <a:pt x="873" y="636"/>
                  <a:pt x="873" y="636"/>
                </a:cubicBezTo>
                <a:cubicBezTo>
                  <a:pt x="871" y="733"/>
                  <a:pt x="851" y="824"/>
                  <a:pt x="816" y="906"/>
                </a:cubicBezTo>
                <a:close/>
                <a:moveTo>
                  <a:pt x="636" y="596"/>
                </a:moveTo>
                <a:cubicBezTo>
                  <a:pt x="636" y="396"/>
                  <a:pt x="636" y="396"/>
                  <a:pt x="636" y="396"/>
                </a:cubicBezTo>
                <a:cubicBezTo>
                  <a:pt x="704" y="394"/>
                  <a:pt x="769" y="382"/>
                  <a:pt x="830" y="361"/>
                </a:cubicBezTo>
                <a:cubicBezTo>
                  <a:pt x="857" y="433"/>
                  <a:pt x="871" y="513"/>
                  <a:pt x="873" y="596"/>
                </a:cubicBezTo>
                <a:lnTo>
                  <a:pt x="636" y="596"/>
                </a:lnTo>
                <a:close/>
                <a:moveTo>
                  <a:pt x="216" y="260"/>
                </a:moveTo>
                <a:cubicBezTo>
                  <a:pt x="261" y="295"/>
                  <a:pt x="311" y="325"/>
                  <a:pt x="364" y="347"/>
                </a:cubicBezTo>
                <a:cubicBezTo>
                  <a:pt x="337" y="424"/>
                  <a:pt x="321" y="508"/>
                  <a:pt x="319" y="596"/>
                </a:cubicBezTo>
                <a:cubicBezTo>
                  <a:pt x="80" y="596"/>
                  <a:pt x="80" y="596"/>
                  <a:pt x="80" y="596"/>
                </a:cubicBezTo>
                <a:cubicBezTo>
                  <a:pt x="85" y="467"/>
                  <a:pt x="136" y="350"/>
                  <a:pt x="216" y="260"/>
                </a:cubicBezTo>
                <a:close/>
                <a:moveTo>
                  <a:pt x="80" y="636"/>
                </a:moveTo>
                <a:cubicBezTo>
                  <a:pt x="319" y="636"/>
                  <a:pt x="319" y="636"/>
                  <a:pt x="319" y="636"/>
                </a:cubicBezTo>
                <a:cubicBezTo>
                  <a:pt x="321" y="737"/>
                  <a:pt x="342" y="833"/>
                  <a:pt x="379" y="920"/>
                </a:cubicBezTo>
                <a:cubicBezTo>
                  <a:pt x="328" y="939"/>
                  <a:pt x="281" y="965"/>
                  <a:pt x="238" y="996"/>
                </a:cubicBezTo>
                <a:cubicBezTo>
                  <a:pt x="145" y="903"/>
                  <a:pt x="86" y="776"/>
                  <a:pt x="80" y="636"/>
                </a:cubicBezTo>
                <a:close/>
                <a:moveTo>
                  <a:pt x="994" y="996"/>
                </a:moveTo>
                <a:cubicBezTo>
                  <a:pt x="951" y="965"/>
                  <a:pt x="904" y="939"/>
                  <a:pt x="853" y="920"/>
                </a:cubicBezTo>
                <a:cubicBezTo>
                  <a:pt x="890" y="833"/>
                  <a:pt x="911" y="737"/>
                  <a:pt x="913" y="636"/>
                </a:cubicBezTo>
                <a:cubicBezTo>
                  <a:pt x="1152" y="636"/>
                  <a:pt x="1152" y="636"/>
                  <a:pt x="1152" y="636"/>
                </a:cubicBezTo>
                <a:cubicBezTo>
                  <a:pt x="1146" y="776"/>
                  <a:pt x="1087" y="903"/>
                  <a:pt x="994" y="9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09728" tIns="54864" rIns="109728" bIns="54864" numCol="1" anchor="t" anchorCtr="0" compatLnSpc="1"/>
          <a:lstStyle/>
          <a:p>
            <a:endParaRPr lang="id-ID" sz="2160">
              <a:cs typeface="+mn-ea"/>
              <a:sym typeface="+mn-lt"/>
            </a:endParaRPr>
          </a:p>
        </p:txBody>
      </p:sp>
      <p:grpSp>
        <p:nvGrpSpPr>
          <p:cNvPr id="40" name="Group 239"/>
          <p:cNvGrpSpPr/>
          <p:nvPr/>
        </p:nvGrpSpPr>
        <p:grpSpPr>
          <a:xfrm>
            <a:off x="6002230" y="2809992"/>
            <a:ext cx="343290" cy="343222"/>
            <a:chOff x="7938" y="-3175"/>
            <a:chExt cx="8029575" cy="8027988"/>
          </a:xfrm>
          <a:solidFill>
            <a:schemeClr val="accent1"/>
          </a:solidFill>
        </p:grpSpPr>
        <p:sp>
          <p:nvSpPr>
            <p:cNvPr id="41" name="Freeform 23"/>
            <p:cNvSpPr>
              <a:spLocks noEditPoints="1"/>
            </p:cNvSpPr>
            <p:nvPr/>
          </p:nvSpPr>
          <p:spPr bwMode="auto">
            <a:xfrm>
              <a:off x="7938" y="-3175"/>
              <a:ext cx="8029575" cy="8027988"/>
            </a:xfrm>
            <a:custGeom>
              <a:avLst/>
              <a:gdLst>
                <a:gd name="T0" fmla="*/ 818 w 2138"/>
                <a:gd name="T1" fmla="*/ 1635 h 2138"/>
                <a:gd name="T2" fmla="*/ 818 w 2138"/>
                <a:gd name="T3" fmla="*/ 1635 h 2138"/>
                <a:gd name="T4" fmla="*/ 1257 w 2138"/>
                <a:gd name="T5" fmla="*/ 1507 h 2138"/>
                <a:gd name="T6" fmla="*/ 1301 w 2138"/>
                <a:gd name="T7" fmla="*/ 1550 h 2138"/>
                <a:gd name="T8" fmla="*/ 1249 w 2138"/>
                <a:gd name="T9" fmla="*/ 1602 h 2138"/>
                <a:gd name="T10" fmla="*/ 1711 w 2138"/>
                <a:gd name="T11" fmla="*/ 2064 h 2138"/>
                <a:gd name="T12" fmla="*/ 1888 w 2138"/>
                <a:gd name="T13" fmla="*/ 2138 h 2138"/>
                <a:gd name="T14" fmla="*/ 2065 w 2138"/>
                <a:gd name="T15" fmla="*/ 2064 h 2138"/>
                <a:gd name="T16" fmla="*/ 2138 w 2138"/>
                <a:gd name="T17" fmla="*/ 1888 h 2138"/>
                <a:gd name="T18" fmla="*/ 2065 w 2138"/>
                <a:gd name="T19" fmla="*/ 1711 h 2138"/>
                <a:gd name="T20" fmla="*/ 1603 w 2138"/>
                <a:gd name="T21" fmla="*/ 1248 h 2138"/>
                <a:gd name="T22" fmla="*/ 1551 w 2138"/>
                <a:gd name="T23" fmla="*/ 1300 h 2138"/>
                <a:gd name="T24" fmla="*/ 1507 w 2138"/>
                <a:gd name="T25" fmla="*/ 1257 h 2138"/>
                <a:gd name="T26" fmla="*/ 1633 w 2138"/>
                <a:gd name="T27" fmla="*/ 760 h 2138"/>
                <a:gd name="T28" fmla="*/ 1396 w 2138"/>
                <a:gd name="T29" fmla="*/ 239 h 2138"/>
                <a:gd name="T30" fmla="*/ 818 w 2138"/>
                <a:gd name="T31" fmla="*/ 0 h 2138"/>
                <a:gd name="T32" fmla="*/ 240 w 2138"/>
                <a:gd name="T33" fmla="*/ 239 h 2138"/>
                <a:gd name="T34" fmla="*/ 0 w 2138"/>
                <a:gd name="T35" fmla="*/ 817 h 2138"/>
                <a:gd name="T36" fmla="*/ 240 w 2138"/>
                <a:gd name="T37" fmla="*/ 1395 h 2138"/>
                <a:gd name="T38" fmla="*/ 818 w 2138"/>
                <a:gd name="T39" fmla="*/ 1635 h 2138"/>
                <a:gd name="T40" fmla="*/ 2009 w 2138"/>
                <a:gd name="T41" fmla="*/ 1888 h 2138"/>
                <a:gd name="T42" fmla="*/ 1973 w 2138"/>
                <a:gd name="T43" fmla="*/ 1973 h 2138"/>
                <a:gd name="T44" fmla="*/ 1888 w 2138"/>
                <a:gd name="T45" fmla="*/ 2008 h 2138"/>
                <a:gd name="T46" fmla="*/ 1803 w 2138"/>
                <a:gd name="T47" fmla="*/ 1973 h 2138"/>
                <a:gd name="T48" fmla="*/ 1444 w 2138"/>
                <a:gd name="T49" fmla="*/ 1614 h 2138"/>
                <a:gd name="T50" fmla="*/ 1614 w 2138"/>
                <a:gd name="T51" fmla="*/ 1444 h 2138"/>
                <a:gd name="T52" fmla="*/ 1973 w 2138"/>
                <a:gd name="T53" fmla="*/ 1802 h 2138"/>
                <a:gd name="T54" fmla="*/ 2009 w 2138"/>
                <a:gd name="T55" fmla="*/ 1888 h 2138"/>
                <a:gd name="T56" fmla="*/ 1392 w 2138"/>
                <a:gd name="T57" fmla="*/ 1459 h 2138"/>
                <a:gd name="T58" fmla="*/ 1361 w 2138"/>
                <a:gd name="T59" fmla="*/ 1427 h 2138"/>
                <a:gd name="T60" fmla="*/ 1362 w 2138"/>
                <a:gd name="T61" fmla="*/ 1427 h 2138"/>
                <a:gd name="T62" fmla="*/ 1377 w 2138"/>
                <a:gd name="T63" fmla="*/ 1413 h 2138"/>
                <a:gd name="T64" fmla="*/ 1380 w 2138"/>
                <a:gd name="T65" fmla="*/ 1410 h 2138"/>
                <a:gd name="T66" fmla="*/ 1396 w 2138"/>
                <a:gd name="T67" fmla="*/ 1395 h 2138"/>
                <a:gd name="T68" fmla="*/ 1411 w 2138"/>
                <a:gd name="T69" fmla="*/ 1380 h 2138"/>
                <a:gd name="T70" fmla="*/ 1413 w 2138"/>
                <a:gd name="T71" fmla="*/ 1377 h 2138"/>
                <a:gd name="T72" fmla="*/ 1428 w 2138"/>
                <a:gd name="T73" fmla="*/ 1361 h 2138"/>
                <a:gd name="T74" fmla="*/ 1428 w 2138"/>
                <a:gd name="T75" fmla="*/ 1361 h 2138"/>
                <a:gd name="T76" fmla="*/ 1459 w 2138"/>
                <a:gd name="T77" fmla="*/ 1392 h 2138"/>
                <a:gd name="T78" fmla="*/ 1392 w 2138"/>
                <a:gd name="T79" fmla="*/ 1459 h 2138"/>
                <a:gd name="T80" fmla="*/ 331 w 2138"/>
                <a:gd name="T81" fmla="*/ 331 h 2138"/>
                <a:gd name="T82" fmla="*/ 818 w 2138"/>
                <a:gd name="T83" fmla="*/ 129 h 2138"/>
                <a:gd name="T84" fmla="*/ 1304 w 2138"/>
                <a:gd name="T85" fmla="*/ 331 h 2138"/>
                <a:gd name="T86" fmla="*/ 1504 w 2138"/>
                <a:gd name="T87" fmla="*/ 769 h 2138"/>
                <a:gd name="T88" fmla="*/ 1371 w 2138"/>
                <a:gd name="T89" fmla="*/ 1226 h 2138"/>
                <a:gd name="T90" fmla="*/ 1371 w 2138"/>
                <a:gd name="T91" fmla="*/ 1226 h 2138"/>
                <a:gd name="T92" fmla="*/ 1304 w 2138"/>
                <a:gd name="T93" fmla="*/ 1303 h 2138"/>
                <a:gd name="T94" fmla="*/ 1280 w 2138"/>
                <a:gd name="T95" fmla="*/ 1326 h 2138"/>
                <a:gd name="T96" fmla="*/ 1226 w 2138"/>
                <a:gd name="T97" fmla="*/ 1370 h 2138"/>
                <a:gd name="T98" fmla="*/ 818 w 2138"/>
                <a:gd name="T99" fmla="*/ 1505 h 2138"/>
                <a:gd name="T100" fmla="*/ 331 w 2138"/>
                <a:gd name="T101" fmla="*/ 1303 h 2138"/>
                <a:gd name="T102" fmla="*/ 331 w 2138"/>
                <a:gd name="T103" fmla="*/ 331 h 2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38" h="2138">
                  <a:moveTo>
                    <a:pt x="818" y="1635"/>
                  </a:moveTo>
                  <a:cubicBezTo>
                    <a:pt x="818" y="1635"/>
                    <a:pt x="818" y="1635"/>
                    <a:pt x="818" y="1635"/>
                  </a:cubicBezTo>
                  <a:cubicBezTo>
                    <a:pt x="975" y="1635"/>
                    <a:pt x="1126" y="1590"/>
                    <a:pt x="1257" y="1507"/>
                  </a:cubicBezTo>
                  <a:cubicBezTo>
                    <a:pt x="1301" y="1550"/>
                    <a:pt x="1301" y="1550"/>
                    <a:pt x="1301" y="1550"/>
                  </a:cubicBezTo>
                  <a:cubicBezTo>
                    <a:pt x="1249" y="1602"/>
                    <a:pt x="1249" y="1602"/>
                    <a:pt x="1249" y="1602"/>
                  </a:cubicBezTo>
                  <a:cubicBezTo>
                    <a:pt x="1711" y="2064"/>
                    <a:pt x="1711" y="2064"/>
                    <a:pt x="1711" y="2064"/>
                  </a:cubicBezTo>
                  <a:cubicBezTo>
                    <a:pt x="1758" y="2112"/>
                    <a:pt x="1821" y="2138"/>
                    <a:pt x="1888" y="2138"/>
                  </a:cubicBezTo>
                  <a:cubicBezTo>
                    <a:pt x="1955" y="2138"/>
                    <a:pt x="2018" y="2112"/>
                    <a:pt x="2065" y="2064"/>
                  </a:cubicBezTo>
                  <a:cubicBezTo>
                    <a:pt x="2112" y="2017"/>
                    <a:pt x="2138" y="1954"/>
                    <a:pt x="2138" y="1888"/>
                  </a:cubicBezTo>
                  <a:cubicBezTo>
                    <a:pt x="2138" y="1821"/>
                    <a:pt x="2112" y="1758"/>
                    <a:pt x="2065" y="1711"/>
                  </a:cubicBezTo>
                  <a:cubicBezTo>
                    <a:pt x="1603" y="1248"/>
                    <a:pt x="1603" y="1248"/>
                    <a:pt x="1603" y="1248"/>
                  </a:cubicBezTo>
                  <a:cubicBezTo>
                    <a:pt x="1551" y="1300"/>
                    <a:pt x="1551" y="1300"/>
                    <a:pt x="1551" y="1300"/>
                  </a:cubicBezTo>
                  <a:cubicBezTo>
                    <a:pt x="1507" y="1257"/>
                    <a:pt x="1507" y="1257"/>
                    <a:pt x="1507" y="1257"/>
                  </a:cubicBezTo>
                  <a:cubicBezTo>
                    <a:pt x="1601" y="1110"/>
                    <a:pt x="1645" y="935"/>
                    <a:pt x="1633" y="760"/>
                  </a:cubicBezTo>
                  <a:cubicBezTo>
                    <a:pt x="1619" y="563"/>
                    <a:pt x="1535" y="379"/>
                    <a:pt x="1396" y="239"/>
                  </a:cubicBezTo>
                  <a:cubicBezTo>
                    <a:pt x="1241" y="85"/>
                    <a:pt x="1036" y="0"/>
                    <a:pt x="818" y="0"/>
                  </a:cubicBezTo>
                  <a:cubicBezTo>
                    <a:pt x="599" y="0"/>
                    <a:pt x="394" y="85"/>
                    <a:pt x="240" y="239"/>
                  </a:cubicBezTo>
                  <a:cubicBezTo>
                    <a:pt x="85" y="394"/>
                    <a:pt x="0" y="599"/>
                    <a:pt x="0" y="817"/>
                  </a:cubicBezTo>
                  <a:cubicBezTo>
                    <a:pt x="0" y="1036"/>
                    <a:pt x="85" y="1241"/>
                    <a:pt x="240" y="1395"/>
                  </a:cubicBezTo>
                  <a:cubicBezTo>
                    <a:pt x="394" y="1550"/>
                    <a:pt x="599" y="1635"/>
                    <a:pt x="818" y="1635"/>
                  </a:cubicBezTo>
                  <a:close/>
                  <a:moveTo>
                    <a:pt x="2009" y="1888"/>
                  </a:moveTo>
                  <a:cubicBezTo>
                    <a:pt x="2009" y="1920"/>
                    <a:pt x="1996" y="1950"/>
                    <a:pt x="1973" y="1973"/>
                  </a:cubicBezTo>
                  <a:cubicBezTo>
                    <a:pt x="1950" y="1996"/>
                    <a:pt x="1920" y="2008"/>
                    <a:pt x="1888" y="2008"/>
                  </a:cubicBezTo>
                  <a:cubicBezTo>
                    <a:pt x="1856" y="2008"/>
                    <a:pt x="1826" y="1996"/>
                    <a:pt x="1803" y="1973"/>
                  </a:cubicBezTo>
                  <a:cubicBezTo>
                    <a:pt x="1444" y="1614"/>
                    <a:pt x="1444" y="1614"/>
                    <a:pt x="1444" y="1614"/>
                  </a:cubicBezTo>
                  <a:cubicBezTo>
                    <a:pt x="1614" y="1444"/>
                    <a:pt x="1614" y="1444"/>
                    <a:pt x="1614" y="1444"/>
                  </a:cubicBezTo>
                  <a:cubicBezTo>
                    <a:pt x="1973" y="1802"/>
                    <a:pt x="1973" y="1802"/>
                    <a:pt x="1973" y="1802"/>
                  </a:cubicBezTo>
                  <a:cubicBezTo>
                    <a:pt x="1996" y="1825"/>
                    <a:pt x="2009" y="1855"/>
                    <a:pt x="2009" y="1888"/>
                  </a:cubicBezTo>
                  <a:close/>
                  <a:moveTo>
                    <a:pt x="1392" y="1459"/>
                  </a:moveTo>
                  <a:cubicBezTo>
                    <a:pt x="1361" y="1427"/>
                    <a:pt x="1361" y="1427"/>
                    <a:pt x="1361" y="1427"/>
                  </a:cubicBezTo>
                  <a:cubicBezTo>
                    <a:pt x="1361" y="1427"/>
                    <a:pt x="1362" y="1427"/>
                    <a:pt x="1362" y="1427"/>
                  </a:cubicBezTo>
                  <a:cubicBezTo>
                    <a:pt x="1367" y="1422"/>
                    <a:pt x="1372" y="1418"/>
                    <a:pt x="1377" y="1413"/>
                  </a:cubicBezTo>
                  <a:cubicBezTo>
                    <a:pt x="1378" y="1412"/>
                    <a:pt x="1379" y="1411"/>
                    <a:pt x="1380" y="1410"/>
                  </a:cubicBezTo>
                  <a:cubicBezTo>
                    <a:pt x="1385" y="1405"/>
                    <a:pt x="1391" y="1400"/>
                    <a:pt x="1396" y="1395"/>
                  </a:cubicBezTo>
                  <a:cubicBezTo>
                    <a:pt x="1401" y="1390"/>
                    <a:pt x="1406" y="1385"/>
                    <a:pt x="1411" y="1380"/>
                  </a:cubicBezTo>
                  <a:cubicBezTo>
                    <a:pt x="1411" y="1379"/>
                    <a:pt x="1412" y="1378"/>
                    <a:pt x="1413" y="1377"/>
                  </a:cubicBezTo>
                  <a:cubicBezTo>
                    <a:pt x="1418" y="1372"/>
                    <a:pt x="1423" y="1366"/>
                    <a:pt x="1428" y="1361"/>
                  </a:cubicBezTo>
                  <a:cubicBezTo>
                    <a:pt x="1428" y="1361"/>
                    <a:pt x="1428" y="1361"/>
                    <a:pt x="1428" y="1361"/>
                  </a:cubicBezTo>
                  <a:cubicBezTo>
                    <a:pt x="1459" y="1392"/>
                    <a:pt x="1459" y="1392"/>
                    <a:pt x="1459" y="1392"/>
                  </a:cubicBezTo>
                  <a:lnTo>
                    <a:pt x="1392" y="1459"/>
                  </a:lnTo>
                  <a:close/>
                  <a:moveTo>
                    <a:pt x="331" y="331"/>
                  </a:moveTo>
                  <a:cubicBezTo>
                    <a:pt x="461" y="201"/>
                    <a:pt x="634" y="129"/>
                    <a:pt x="818" y="129"/>
                  </a:cubicBezTo>
                  <a:cubicBezTo>
                    <a:pt x="1001" y="129"/>
                    <a:pt x="1174" y="201"/>
                    <a:pt x="1304" y="331"/>
                  </a:cubicBezTo>
                  <a:cubicBezTo>
                    <a:pt x="1421" y="448"/>
                    <a:pt x="1492" y="604"/>
                    <a:pt x="1504" y="769"/>
                  </a:cubicBezTo>
                  <a:cubicBezTo>
                    <a:pt x="1515" y="932"/>
                    <a:pt x="1468" y="1095"/>
                    <a:pt x="1371" y="1226"/>
                  </a:cubicBezTo>
                  <a:cubicBezTo>
                    <a:pt x="1371" y="1226"/>
                    <a:pt x="1371" y="1226"/>
                    <a:pt x="1371" y="1226"/>
                  </a:cubicBezTo>
                  <a:cubicBezTo>
                    <a:pt x="1351" y="1253"/>
                    <a:pt x="1328" y="1279"/>
                    <a:pt x="1304" y="1303"/>
                  </a:cubicBezTo>
                  <a:cubicBezTo>
                    <a:pt x="1296" y="1311"/>
                    <a:pt x="1288" y="1319"/>
                    <a:pt x="1280" y="1326"/>
                  </a:cubicBezTo>
                  <a:cubicBezTo>
                    <a:pt x="1263" y="1342"/>
                    <a:pt x="1245" y="1357"/>
                    <a:pt x="1226" y="1370"/>
                  </a:cubicBezTo>
                  <a:cubicBezTo>
                    <a:pt x="1107" y="1458"/>
                    <a:pt x="966" y="1505"/>
                    <a:pt x="818" y="1505"/>
                  </a:cubicBezTo>
                  <a:cubicBezTo>
                    <a:pt x="634" y="1505"/>
                    <a:pt x="461" y="1433"/>
                    <a:pt x="331" y="1303"/>
                  </a:cubicBezTo>
                  <a:cubicBezTo>
                    <a:pt x="63" y="1035"/>
                    <a:pt x="63" y="599"/>
                    <a:pt x="331" y="3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42" name="Freeform 24"/>
            <p:cNvSpPr>
              <a:spLocks noEditPoints="1"/>
            </p:cNvSpPr>
            <p:nvPr/>
          </p:nvSpPr>
          <p:spPr bwMode="auto">
            <a:xfrm>
              <a:off x="788988" y="976313"/>
              <a:ext cx="4578350" cy="4176713"/>
            </a:xfrm>
            <a:custGeom>
              <a:avLst/>
              <a:gdLst>
                <a:gd name="T0" fmla="*/ 577 w 1219"/>
                <a:gd name="T1" fmla="*/ 1111 h 1112"/>
                <a:gd name="T2" fmla="*/ 577 w 1219"/>
                <a:gd name="T3" fmla="*/ 1112 h 1112"/>
                <a:gd name="T4" fmla="*/ 610 w 1219"/>
                <a:gd name="T5" fmla="*/ 1112 h 1112"/>
                <a:gd name="T6" fmla="*/ 940 w 1219"/>
                <a:gd name="T7" fmla="*/ 1003 h 1112"/>
                <a:gd name="T8" fmla="*/ 1002 w 1219"/>
                <a:gd name="T9" fmla="*/ 949 h 1112"/>
                <a:gd name="T10" fmla="*/ 1057 w 1219"/>
                <a:gd name="T11" fmla="*/ 886 h 1112"/>
                <a:gd name="T12" fmla="*/ 1003 w 1219"/>
                <a:gd name="T13" fmla="*/ 163 h 1112"/>
                <a:gd name="T14" fmla="*/ 610 w 1219"/>
                <a:gd name="T15" fmla="*/ 0 h 1112"/>
                <a:gd name="T16" fmla="*/ 217 w 1219"/>
                <a:gd name="T17" fmla="*/ 163 h 1112"/>
                <a:gd name="T18" fmla="*/ 217 w 1219"/>
                <a:gd name="T19" fmla="*/ 949 h 1112"/>
                <a:gd name="T20" fmla="*/ 577 w 1219"/>
                <a:gd name="T21" fmla="*/ 1111 h 1112"/>
                <a:gd name="T22" fmla="*/ 262 w 1219"/>
                <a:gd name="T23" fmla="*/ 209 h 1112"/>
                <a:gd name="T24" fmla="*/ 610 w 1219"/>
                <a:gd name="T25" fmla="*/ 65 h 1112"/>
                <a:gd name="T26" fmla="*/ 957 w 1219"/>
                <a:gd name="T27" fmla="*/ 209 h 1112"/>
                <a:gd name="T28" fmla="*/ 1005 w 1219"/>
                <a:gd name="T29" fmla="*/ 848 h 1112"/>
                <a:gd name="T30" fmla="*/ 957 w 1219"/>
                <a:gd name="T31" fmla="*/ 903 h 1112"/>
                <a:gd name="T32" fmla="*/ 901 w 1219"/>
                <a:gd name="T33" fmla="*/ 951 h 1112"/>
                <a:gd name="T34" fmla="*/ 612 w 1219"/>
                <a:gd name="T35" fmla="*/ 1047 h 1112"/>
                <a:gd name="T36" fmla="*/ 610 w 1219"/>
                <a:gd name="T37" fmla="*/ 1047 h 1112"/>
                <a:gd name="T38" fmla="*/ 262 w 1219"/>
                <a:gd name="T39" fmla="*/ 903 h 1112"/>
                <a:gd name="T40" fmla="*/ 262 w 1219"/>
                <a:gd name="T41" fmla="*/ 209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9" h="1112">
                  <a:moveTo>
                    <a:pt x="577" y="1111"/>
                  </a:moveTo>
                  <a:cubicBezTo>
                    <a:pt x="577" y="1112"/>
                    <a:pt x="577" y="1112"/>
                    <a:pt x="577" y="1112"/>
                  </a:cubicBezTo>
                  <a:cubicBezTo>
                    <a:pt x="610" y="1112"/>
                    <a:pt x="610" y="1112"/>
                    <a:pt x="610" y="1112"/>
                  </a:cubicBezTo>
                  <a:cubicBezTo>
                    <a:pt x="730" y="1112"/>
                    <a:pt x="844" y="1074"/>
                    <a:pt x="940" y="1003"/>
                  </a:cubicBezTo>
                  <a:cubicBezTo>
                    <a:pt x="962" y="987"/>
                    <a:pt x="983" y="969"/>
                    <a:pt x="1002" y="949"/>
                  </a:cubicBezTo>
                  <a:cubicBezTo>
                    <a:pt x="1022" y="930"/>
                    <a:pt x="1040" y="908"/>
                    <a:pt x="1057" y="886"/>
                  </a:cubicBezTo>
                  <a:cubicBezTo>
                    <a:pt x="1219" y="667"/>
                    <a:pt x="1196" y="356"/>
                    <a:pt x="1003" y="163"/>
                  </a:cubicBezTo>
                  <a:cubicBezTo>
                    <a:pt x="898" y="58"/>
                    <a:pt x="758" y="0"/>
                    <a:pt x="610" y="0"/>
                  </a:cubicBezTo>
                  <a:cubicBezTo>
                    <a:pt x="461" y="0"/>
                    <a:pt x="322" y="58"/>
                    <a:pt x="217" y="163"/>
                  </a:cubicBezTo>
                  <a:cubicBezTo>
                    <a:pt x="0" y="380"/>
                    <a:pt x="0" y="732"/>
                    <a:pt x="217" y="949"/>
                  </a:cubicBezTo>
                  <a:cubicBezTo>
                    <a:pt x="314" y="1046"/>
                    <a:pt x="441" y="1103"/>
                    <a:pt x="577" y="1111"/>
                  </a:cubicBezTo>
                  <a:close/>
                  <a:moveTo>
                    <a:pt x="262" y="209"/>
                  </a:moveTo>
                  <a:cubicBezTo>
                    <a:pt x="355" y="116"/>
                    <a:pt x="478" y="65"/>
                    <a:pt x="610" y="65"/>
                  </a:cubicBezTo>
                  <a:cubicBezTo>
                    <a:pt x="741" y="65"/>
                    <a:pt x="864" y="116"/>
                    <a:pt x="957" y="209"/>
                  </a:cubicBezTo>
                  <a:cubicBezTo>
                    <a:pt x="1127" y="380"/>
                    <a:pt x="1148" y="654"/>
                    <a:pt x="1005" y="848"/>
                  </a:cubicBezTo>
                  <a:cubicBezTo>
                    <a:pt x="990" y="867"/>
                    <a:pt x="974" y="886"/>
                    <a:pt x="957" y="903"/>
                  </a:cubicBezTo>
                  <a:cubicBezTo>
                    <a:pt x="939" y="921"/>
                    <a:pt x="921" y="937"/>
                    <a:pt x="901" y="951"/>
                  </a:cubicBezTo>
                  <a:cubicBezTo>
                    <a:pt x="817" y="1013"/>
                    <a:pt x="717" y="1046"/>
                    <a:pt x="612" y="1047"/>
                  </a:cubicBezTo>
                  <a:cubicBezTo>
                    <a:pt x="610" y="1047"/>
                    <a:pt x="610" y="1047"/>
                    <a:pt x="610" y="1047"/>
                  </a:cubicBezTo>
                  <a:cubicBezTo>
                    <a:pt x="478" y="1047"/>
                    <a:pt x="355" y="996"/>
                    <a:pt x="262" y="903"/>
                  </a:cubicBezTo>
                  <a:cubicBezTo>
                    <a:pt x="71" y="712"/>
                    <a:pt x="71" y="400"/>
                    <a:pt x="262" y="2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</p:grpSp>
      <p:sp>
        <p:nvSpPr>
          <p:cNvPr id="43" name="Freeform 8"/>
          <p:cNvSpPr>
            <a:spLocks noEditPoints="1"/>
          </p:cNvSpPr>
          <p:nvPr/>
        </p:nvSpPr>
        <p:spPr bwMode="auto">
          <a:xfrm>
            <a:off x="5994793" y="3486784"/>
            <a:ext cx="358163" cy="314123"/>
          </a:xfrm>
          <a:custGeom>
            <a:avLst/>
            <a:gdLst>
              <a:gd name="T0" fmla="*/ 168 w 336"/>
              <a:gd name="T1" fmla="*/ 0 h 294"/>
              <a:gd name="T2" fmla="*/ 0 w 336"/>
              <a:gd name="T3" fmla="*/ 126 h 294"/>
              <a:gd name="T4" fmla="*/ 74 w 336"/>
              <a:gd name="T5" fmla="*/ 230 h 294"/>
              <a:gd name="T6" fmla="*/ 74 w 336"/>
              <a:gd name="T7" fmla="*/ 231 h 294"/>
              <a:gd name="T8" fmla="*/ 53 w 336"/>
              <a:gd name="T9" fmla="*/ 281 h 294"/>
              <a:gd name="T10" fmla="*/ 53 w 336"/>
              <a:gd name="T11" fmla="*/ 281 h 294"/>
              <a:gd name="T12" fmla="*/ 53 w 336"/>
              <a:gd name="T13" fmla="*/ 284 h 294"/>
              <a:gd name="T14" fmla="*/ 62 w 336"/>
              <a:gd name="T15" fmla="*/ 294 h 294"/>
              <a:gd name="T16" fmla="*/ 65 w 336"/>
              <a:gd name="T17" fmla="*/ 294 h 294"/>
              <a:gd name="T18" fmla="*/ 136 w 336"/>
              <a:gd name="T19" fmla="*/ 250 h 294"/>
              <a:gd name="T20" fmla="*/ 168 w 336"/>
              <a:gd name="T21" fmla="*/ 252 h 294"/>
              <a:gd name="T22" fmla="*/ 336 w 336"/>
              <a:gd name="T23" fmla="*/ 126 h 294"/>
              <a:gd name="T24" fmla="*/ 168 w 336"/>
              <a:gd name="T25" fmla="*/ 0 h 294"/>
              <a:gd name="T26" fmla="*/ 168 w 336"/>
              <a:gd name="T27" fmla="*/ 231 h 294"/>
              <a:gd name="T28" fmla="*/ 139 w 336"/>
              <a:gd name="T29" fmla="*/ 229 h 294"/>
              <a:gd name="T30" fmla="*/ 136 w 336"/>
              <a:gd name="T31" fmla="*/ 229 h 294"/>
              <a:gd name="T32" fmla="*/ 119 w 336"/>
              <a:gd name="T33" fmla="*/ 236 h 294"/>
              <a:gd name="T34" fmla="*/ 87 w 336"/>
              <a:gd name="T35" fmla="*/ 263 h 294"/>
              <a:gd name="T36" fmla="*/ 94 w 336"/>
              <a:gd name="T37" fmla="*/ 232 h 294"/>
              <a:gd name="T38" fmla="*/ 95 w 336"/>
              <a:gd name="T39" fmla="*/ 230 h 294"/>
              <a:gd name="T40" fmla="*/ 83 w 336"/>
              <a:gd name="T41" fmla="*/ 212 h 294"/>
              <a:gd name="T42" fmla="*/ 21 w 336"/>
              <a:gd name="T43" fmla="*/ 126 h 294"/>
              <a:gd name="T44" fmla="*/ 168 w 336"/>
              <a:gd name="T45" fmla="*/ 21 h 294"/>
              <a:gd name="T46" fmla="*/ 315 w 336"/>
              <a:gd name="T47" fmla="*/ 126 h 294"/>
              <a:gd name="T48" fmla="*/ 168 w 336"/>
              <a:gd name="T49" fmla="*/ 231 h 2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36" h="294">
                <a:moveTo>
                  <a:pt x="168" y="0"/>
                </a:moveTo>
                <a:cubicBezTo>
                  <a:pt x="75" y="0"/>
                  <a:pt x="0" y="56"/>
                  <a:pt x="0" y="126"/>
                </a:cubicBezTo>
                <a:cubicBezTo>
                  <a:pt x="0" y="169"/>
                  <a:pt x="29" y="208"/>
                  <a:pt x="74" y="230"/>
                </a:cubicBezTo>
                <a:cubicBezTo>
                  <a:pt x="74" y="231"/>
                  <a:pt x="74" y="231"/>
                  <a:pt x="74" y="231"/>
                </a:cubicBezTo>
                <a:cubicBezTo>
                  <a:pt x="74" y="250"/>
                  <a:pt x="59" y="270"/>
                  <a:pt x="53" y="281"/>
                </a:cubicBezTo>
                <a:cubicBezTo>
                  <a:pt x="53" y="281"/>
                  <a:pt x="53" y="281"/>
                  <a:pt x="53" y="281"/>
                </a:cubicBezTo>
                <a:cubicBezTo>
                  <a:pt x="53" y="282"/>
                  <a:pt x="53" y="283"/>
                  <a:pt x="53" y="284"/>
                </a:cubicBezTo>
                <a:cubicBezTo>
                  <a:pt x="53" y="290"/>
                  <a:pt x="57" y="294"/>
                  <a:pt x="62" y="294"/>
                </a:cubicBezTo>
                <a:cubicBezTo>
                  <a:pt x="63" y="294"/>
                  <a:pt x="65" y="294"/>
                  <a:pt x="65" y="294"/>
                </a:cubicBezTo>
                <a:cubicBezTo>
                  <a:pt x="98" y="288"/>
                  <a:pt x="128" y="258"/>
                  <a:pt x="136" y="250"/>
                </a:cubicBezTo>
                <a:cubicBezTo>
                  <a:pt x="146" y="251"/>
                  <a:pt x="157" y="252"/>
                  <a:pt x="168" y="252"/>
                </a:cubicBezTo>
                <a:cubicBezTo>
                  <a:pt x="261" y="252"/>
                  <a:pt x="336" y="196"/>
                  <a:pt x="336" y="126"/>
                </a:cubicBezTo>
                <a:cubicBezTo>
                  <a:pt x="336" y="56"/>
                  <a:pt x="261" y="0"/>
                  <a:pt x="168" y="0"/>
                </a:cubicBezTo>
                <a:close/>
                <a:moveTo>
                  <a:pt x="168" y="231"/>
                </a:moveTo>
                <a:cubicBezTo>
                  <a:pt x="158" y="231"/>
                  <a:pt x="148" y="230"/>
                  <a:pt x="139" y="229"/>
                </a:cubicBezTo>
                <a:cubicBezTo>
                  <a:pt x="138" y="229"/>
                  <a:pt x="137" y="229"/>
                  <a:pt x="136" y="229"/>
                </a:cubicBezTo>
                <a:cubicBezTo>
                  <a:pt x="129" y="229"/>
                  <a:pt x="123" y="231"/>
                  <a:pt x="119" y="236"/>
                </a:cubicBezTo>
                <a:cubicBezTo>
                  <a:pt x="115" y="242"/>
                  <a:pt x="102" y="254"/>
                  <a:pt x="87" y="263"/>
                </a:cubicBezTo>
                <a:cubicBezTo>
                  <a:pt x="91" y="254"/>
                  <a:pt x="94" y="243"/>
                  <a:pt x="94" y="232"/>
                </a:cubicBezTo>
                <a:cubicBezTo>
                  <a:pt x="95" y="231"/>
                  <a:pt x="95" y="231"/>
                  <a:pt x="95" y="230"/>
                </a:cubicBezTo>
                <a:cubicBezTo>
                  <a:pt x="95" y="222"/>
                  <a:pt x="90" y="215"/>
                  <a:pt x="83" y="212"/>
                </a:cubicBezTo>
                <a:cubicBezTo>
                  <a:pt x="44" y="192"/>
                  <a:pt x="21" y="160"/>
                  <a:pt x="21" y="126"/>
                </a:cubicBezTo>
                <a:cubicBezTo>
                  <a:pt x="21" y="68"/>
                  <a:pt x="87" y="21"/>
                  <a:pt x="168" y="21"/>
                </a:cubicBezTo>
                <a:cubicBezTo>
                  <a:pt x="249" y="21"/>
                  <a:pt x="315" y="68"/>
                  <a:pt x="315" y="126"/>
                </a:cubicBezTo>
                <a:cubicBezTo>
                  <a:pt x="315" y="184"/>
                  <a:pt x="249" y="231"/>
                  <a:pt x="168" y="23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09728" tIns="54864" rIns="109728" bIns="54864" numCol="1" anchor="t" anchorCtr="0" compatLnSpc="1"/>
          <a:lstStyle/>
          <a:p>
            <a:endParaRPr lang="id-ID" sz="2160">
              <a:cs typeface="+mn-ea"/>
              <a:sym typeface="+mn-lt"/>
            </a:endParaRPr>
          </a:p>
        </p:txBody>
      </p:sp>
      <p:grpSp>
        <p:nvGrpSpPr>
          <p:cNvPr id="44" name="Group 83"/>
          <p:cNvGrpSpPr/>
          <p:nvPr/>
        </p:nvGrpSpPr>
        <p:grpSpPr>
          <a:xfrm>
            <a:off x="6035622" y="4150103"/>
            <a:ext cx="325826" cy="325826"/>
            <a:chOff x="-2771775" y="66675"/>
            <a:chExt cx="827087" cy="827088"/>
          </a:xfrm>
          <a:solidFill>
            <a:schemeClr val="accent1"/>
          </a:solidFill>
        </p:grpSpPr>
        <p:sp>
          <p:nvSpPr>
            <p:cNvPr id="45" name="Freeform 19"/>
            <p:cNvSpPr>
              <a:spLocks noEditPoints="1"/>
            </p:cNvSpPr>
            <p:nvPr/>
          </p:nvSpPr>
          <p:spPr bwMode="auto">
            <a:xfrm>
              <a:off x="-2771775" y="66675"/>
              <a:ext cx="827087" cy="827088"/>
            </a:xfrm>
            <a:custGeom>
              <a:avLst/>
              <a:gdLst>
                <a:gd name="T0" fmla="*/ 188 w 220"/>
                <a:gd name="T1" fmla="*/ 83 h 220"/>
                <a:gd name="T2" fmla="*/ 196 w 220"/>
                <a:gd name="T3" fmla="*/ 56 h 220"/>
                <a:gd name="T4" fmla="*/ 181 w 220"/>
                <a:gd name="T5" fmla="*/ 26 h 220"/>
                <a:gd name="T6" fmla="*/ 164 w 220"/>
                <a:gd name="T7" fmla="*/ 24 h 220"/>
                <a:gd name="T8" fmla="*/ 137 w 220"/>
                <a:gd name="T9" fmla="*/ 32 h 220"/>
                <a:gd name="T10" fmla="*/ 119 w 220"/>
                <a:gd name="T11" fmla="*/ 0 h 220"/>
                <a:gd name="T12" fmla="*/ 87 w 220"/>
                <a:gd name="T13" fmla="*/ 11 h 220"/>
                <a:gd name="T14" fmla="*/ 74 w 220"/>
                <a:gd name="T15" fmla="*/ 36 h 220"/>
                <a:gd name="T16" fmla="*/ 49 w 220"/>
                <a:gd name="T17" fmla="*/ 22 h 220"/>
                <a:gd name="T18" fmla="*/ 26 w 220"/>
                <a:gd name="T19" fmla="*/ 39 h 220"/>
                <a:gd name="T20" fmla="*/ 36 w 220"/>
                <a:gd name="T21" fmla="*/ 74 h 220"/>
                <a:gd name="T22" fmla="*/ 11 w 220"/>
                <a:gd name="T23" fmla="*/ 87 h 220"/>
                <a:gd name="T24" fmla="*/ 0 w 220"/>
                <a:gd name="T25" fmla="*/ 119 h 220"/>
                <a:gd name="T26" fmla="*/ 32 w 220"/>
                <a:gd name="T27" fmla="*/ 137 h 220"/>
                <a:gd name="T28" fmla="*/ 24 w 220"/>
                <a:gd name="T29" fmla="*/ 164 h 220"/>
                <a:gd name="T30" fmla="*/ 39 w 220"/>
                <a:gd name="T31" fmla="*/ 194 h 220"/>
                <a:gd name="T32" fmla="*/ 56 w 220"/>
                <a:gd name="T33" fmla="*/ 196 h 220"/>
                <a:gd name="T34" fmla="*/ 83 w 220"/>
                <a:gd name="T35" fmla="*/ 188 h 220"/>
                <a:gd name="T36" fmla="*/ 101 w 220"/>
                <a:gd name="T37" fmla="*/ 220 h 220"/>
                <a:gd name="T38" fmla="*/ 133 w 220"/>
                <a:gd name="T39" fmla="*/ 209 h 220"/>
                <a:gd name="T40" fmla="*/ 146 w 220"/>
                <a:gd name="T41" fmla="*/ 184 h 220"/>
                <a:gd name="T42" fmla="*/ 171 w 220"/>
                <a:gd name="T43" fmla="*/ 198 h 220"/>
                <a:gd name="T44" fmla="*/ 194 w 220"/>
                <a:gd name="T45" fmla="*/ 181 h 220"/>
                <a:gd name="T46" fmla="*/ 184 w 220"/>
                <a:gd name="T47" fmla="*/ 146 h 220"/>
                <a:gd name="T48" fmla="*/ 209 w 220"/>
                <a:gd name="T49" fmla="*/ 133 h 220"/>
                <a:gd name="T50" fmla="*/ 220 w 220"/>
                <a:gd name="T51" fmla="*/ 101 h 220"/>
                <a:gd name="T52" fmla="*/ 185 w 220"/>
                <a:gd name="T53" fmla="*/ 124 h 220"/>
                <a:gd name="T54" fmla="*/ 172 w 220"/>
                <a:gd name="T55" fmla="*/ 140 h 220"/>
                <a:gd name="T56" fmla="*/ 185 w 220"/>
                <a:gd name="T57" fmla="*/ 171 h 220"/>
                <a:gd name="T58" fmla="*/ 154 w 220"/>
                <a:gd name="T59" fmla="*/ 173 h 220"/>
                <a:gd name="T60" fmla="*/ 140 w 220"/>
                <a:gd name="T61" fmla="*/ 172 h 220"/>
                <a:gd name="T62" fmla="*/ 124 w 220"/>
                <a:gd name="T63" fmla="*/ 185 h 220"/>
                <a:gd name="T64" fmla="*/ 101 w 220"/>
                <a:gd name="T65" fmla="*/ 206 h 220"/>
                <a:gd name="T66" fmla="*/ 87 w 220"/>
                <a:gd name="T67" fmla="*/ 175 h 220"/>
                <a:gd name="T68" fmla="*/ 74 w 220"/>
                <a:gd name="T69" fmla="*/ 170 h 220"/>
                <a:gd name="T70" fmla="*/ 49 w 220"/>
                <a:gd name="T71" fmla="*/ 185 h 220"/>
                <a:gd name="T72" fmla="*/ 47 w 220"/>
                <a:gd name="T73" fmla="*/ 154 h 220"/>
                <a:gd name="T74" fmla="*/ 45 w 220"/>
                <a:gd name="T75" fmla="*/ 133 h 220"/>
                <a:gd name="T76" fmla="*/ 14 w 220"/>
                <a:gd name="T77" fmla="*/ 119 h 220"/>
                <a:gd name="T78" fmla="*/ 35 w 220"/>
                <a:gd name="T79" fmla="*/ 96 h 220"/>
                <a:gd name="T80" fmla="*/ 48 w 220"/>
                <a:gd name="T81" fmla="*/ 80 h 220"/>
                <a:gd name="T82" fmla="*/ 35 w 220"/>
                <a:gd name="T83" fmla="*/ 49 h 220"/>
                <a:gd name="T84" fmla="*/ 66 w 220"/>
                <a:gd name="T85" fmla="*/ 47 h 220"/>
                <a:gd name="T86" fmla="*/ 80 w 220"/>
                <a:gd name="T87" fmla="*/ 48 h 220"/>
                <a:gd name="T88" fmla="*/ 96 w 220"/>
                <a:gd name="T89" fmla="*/ 35 h 220"/>
                <a:gd name="T90" fmla="*/ 119 w 220"/>
                <a:gd name="T91" fmla="*/ 14 h 220"/>
                <a:gd name="T92" fmla="*/ 133 w 220"/>
                <a:gd name="T93" fmla="*/ 45 h 220"/>
                <a:gd name="T94" fmla="*/ 146 w 220"/>
                <a:gd name="T95" fmla="*/ 50 h 220"/>
                <a:gd name="T96" fmla="*/ 171 w 220"/>
                <a:gd name="T97" fmla="*/ 35 h 220"/>
                <a:gd name="T98" fmla="*/ 173 w 220"/>
                <a:gd name="T99" fmla="*/ 66 h 220"/>
                <a:gd name="T100" fmla="*/ 175 w 220"/>
                <a:gd name="T101" fmla="*/ 87 h 220"/>
                <a:gd name="T102" fmla="*/ 206 w 220"/>
                <a:gd name="T103" fmla="*/ 101 h 220"/>
                <a:gd name="T104" fmla="*/ 185 w 220"/>
                <a:gd name="T105" fmla="*/ 12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0" h="220">
                  <a:moveTo>
                    <a:pt x="209" y="87"/>
                  </a:moveTo>
                  <a:cubicBezTo>
                    <a:pt x="188" y="83"/>
                    <a:pt x="188" y="83"/>
                    <a:pt x="188" y="83"/>
                  </a:cubicBezTo>
                  <a:cubicBezTo>
                    <a:pt x="187" y="80"/>
                    <a:pt x="186" y="77"/>
                    <a:pt x="184" y="74"/>
                  </a:cubicBezTo>
                  <a:cubicBezTo>
                    <a:pt x="196" y="56"/>
                    <a:pt x="196" y="56"/>
                    <a:pt x="196" y="56"/>
                  </a:cubicBezTo>
                  <a:cubicBezTo>
                    <a:pt x="200" y="51"/>
                    <a:pt x="199" y="43"/>
                    <a:pt x="194" y="39"/>
                  </a:cubicBezTo>
                  <a:cubicBezTo>
                    <a:pt x="181" y="26"/>
                    <a:pt x="181" y="26"/>
                    <a:pt x="181" y="26"/>
                  </a:cubicBezTo>
                  <a:cubicBezTo>
                    <a:pt x="179" y="23"/>
                    <a:pt x="175" y="22"/>
                    <a:pt x="171" y="22"/>
                  </a:cubicBezTo>
                  <a:cubicBezTo>
                    <a:pt x="169" y="22"/>
                    <a:pt x="166" y="22"/>
                    <a:pt x="164" y="24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3" y="34"/>
                    <a:pt x="140" y="33"/>
                    <a:pt x="137" y="32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2" y="5"/>
                    <a:pt x="126" y="0"/>
                    <a:pt x="119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94" y="0"/>
                    <a:pt x="88" y="5"/>
                    <a:pt x="87" y="11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0" y="33"/>
                    <a:pt x="77" y="34"/>
                    <a:pt x="74" y="36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4" y="22"/>
                    <a:pt x="51" y="22"/>
                    <a:pt x="49" y="22"/>
                  </a:cubicBezTo>
                  <a:cubicBezTo>
                    <a:pt x="45" y="22"/>
                    <a:pt x="41" y="23"/>
                    <a:pt x="39" y="26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1" y="43"/>
                    <a:pt x="20" y="51"/>
                    <a:pt x="24" y="56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4" y="77"/>
                    <a:pt x="33" y="80"/>
                    <a:pt x="32" y="83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5" y="88"/>
                    <a:pt x="0" y="94"/>
                    <a:pt x="0" y="10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6"/>
                    <a:pt x="5" y="132"/>
                    <a:pt x="11" y="133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3" y="140"/>
                    <a:pt x="34" y="143"/>
                    <a:pt x="36" y="146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0" y="169"/>
                    <a:pt x="21" y="177"/>
                    <a:pt x="26" y="181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41" y="197"/>
                    <a:pt x="45" y="198"/>
                    <a:pt x="49" y="198"/>
                  </a:cubicBezTo>
                  <a:cubicBezTo>
                    <a:pt x="51" y="198"/>
                    <a:pt x="54" y="198"/>
                    <a:pt x="56" y="196"/>
                  </a:cubicBezTo>
                  <a:cubicBezTo>
                    <a:pt x="74" y="184"/>
                    <a:pt x="74" y="184"/>
                    <a:pt x="74" y="184"/>
                  </a:cubicBezTo>
                  <a:cubicBezTo>
                    <a:pt x="77" y="186"/>
                    <a:pt x="80" y="187"/>
                    <a:pt x="83" y="18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8" y="215"/>
                    <a:pt x="94" y="220"/>
                    <a:pt x="101" y="220"/>
                  </a:cubicBezTo>
                  <a:cubicBezTo>
                    <a:pt x="119" y="220"/>
                    <a:pt x="119" y="220"/>
                    <a:pt x="119" y="220"/>
                  </a:cubicBezTo>
                  <a:cubicBezTo>
                    <a:pt x="126" y="220"/>
                    <a:pt x="132" y="215"/>
                    <a:pt x="133" y="209"/>
                  </a:cubicBezTo>
                  <a:cubicBezTo>
                    <a:pt x="137" y="188"/>
                    <a:pt x="137" y="188"/>
                    <a:pt x="137" y="188"/>
                  </a:cubicBezTo>
                  <a:cubicBezTo>
                    <a:pt x="140" y="187"/>
                    <a:pt x="143" y="186"/>
                    <a:pt x="146" y="184"/>
                  </a:cubicBezTo>
                  <a:cubicBezTo>
                    <a:pt x="164" y="196"/>
                    <a:pt x="164" y="196"/>
                    <a:pt x="164" y="196"/>
                  </a:cubicBezTo>
                  <a:cubicBezTo>
                    <a:pt x="166" y="198"/>
                    <a:pt x="169" y="198"/>
                    <a:pt x="171" y="198"/>
                  </a:cubicBezTo>
                  <a:cubicBezTo>
                    <a:pt x="175" y="198"/>
                    <a:pt x="179" y="197"/>
                    <a:pt x="181" y="194"/>
                  </a:cubicBezTo>
                  <a:cubicBezTo>
                    <a:pt x="194" y="181"/>
                    <a:pt x="194" y="181"/>
                    <a:pt x="194" y="181"/>
                  </a:cubicBezTo>
                  <a:cubicBezTo>
                    <a:pt x="199" y="177"/>
                    <a:pt x="200" y="169"/>
                    <a:pt x="196" y="164"/>
                  </a:cubicBezTo>
                  <a:cubicBezTo>
                    <a:pt x="184" y="146"/>
                    <a:pt x="184" y="146"/>
                    <a:pt x="184" y="146"/>
                  </a:cubicBezTo>
                  <a:cubicBezTo>
                    <a:pt x="186" y="143"/>
                    <a:pt x="187" y="140"/>
                    <a:pt x="188" y="137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15" y="132"/>
                    <a:pt x="220" y="126"/>
                    <a:pt x="220" y="119"/>
                  </a:cubicBezTo>
                  <a:cubicBezTo>
                    <a:pt x="220" y="101"/>
                    <a:pt x="220" y="101"/>
                    <a:pt x="220" y="101"/>
                  </a:cubicBezTo>
                  <a:cubicBezTo>
                    <a:pt x="220" y="94"/>
                    <a:pt x="215" y="88"/>
                    <a:pt x="209" y="87"/>
                  </a:cubicBezTo>
                  <a:close/>
                  <a:moveTo>
                    <a:pt x="185" y="124"/>
                  </a:moveTo>
                  <a:cubicBezTo>
                    <a:pt x="180" y="125"/>
                    <a:pt x="176" y="128"/>
                    <a:pt x="175" y="133"/>
                  </a:cubicBezTo>
                  <a:cubicBezTo>
                    <a:pt x="174" y="135"/>
                    <a:pt x="173" y="138"/>
                    <a:pt x="172" y="140"/>
                  </a:cubicBezTo>
                  <a:cubicBezTo>
                    <a:pt x="170" y="144"/>
                    <a:pt x="170" y="149"/>
                    <a:pt x="173" y="154"/>
                  </a:cubicBezTo>
                  <a:cubicBezTo>
                    <a:pt x="185" y="171"/>
                    <a:pt x="185" y="171"/>
                    <a:pt x="185" y="171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54" y="173"/>
                    <a:pt x="154" y="173"/>
                    <a:pt x="154" y="173"/>
                  </a:cubicBezTo>
                  <a:cubicBezTo>
                    <a:pt x="151" y="171"/>
                    <a:pt x="149" y="170"/>
                    <a:pt x="146" y="170"/>
                  </a:cubicBezTo>
                  <a:cubicBezTo>
                    <a:pt x="144" y="170"/>
                    <a:pt x="142" y="171"/>
                    <a:pt x="140" y="172"/>
                  </a:cubicBezTo>
                  <a:cubicBezTo>
                    <a:pt x="138" y="173"/>
                    <a:pt x="135" y="174"/>
                    <a:pt x="133" y="175"/>
                  </a:cubicBezTo>
                  <a:cubicBezTo>
                    <a:pt x="128" y="176"/>
                    <a:pt x="125" y="180"/>
                    <a:pt x="124" y="185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96" y="185"/>
                    <a:pt x="96" y="185"/>
                    <a:pt x="96" y="185"/>
                  </a:cubicBezTo>
                  <a:cubicBezTo>
                    <a:pt x="95" y="180"/>
                    <a:pt x="92" y="176"/>
                    <a:pt x="87" y="175"/>
                  </a:cubicBezTo>
                  <a:cubicBezTo>
                    <a:pt x="85" y="174"/>
                    <a:pt x="82" y="173"/>
                    <a:pt x="80" y="172"/>
                  </a:cubicBezTo>
                  <a:cubicBezTo>
                    <a:pt x="78" y="171"/>
                    <a:pt x="76" y="170"/>
                    <a:pt x="74" y="170"/>
                  </a:cubicBezTo>
                  <a:cubicBezTo>
                    <a:pt x="71" y="170"/>
                    <a:pt x="69" y="171"/>
                    <a:pt x="66" y="173"/>
                  </a:cubicBezTo>
                  <a:cubicBezTo>
                    <a:pt x="49" y="185"/>
                    <a:pt x="49" y="185"/>
                    <a:pt x="49" y="185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47" y="154"/>
                    <a:pt x="47" y="154"/>
                    <a:pt x="47" y="154"/>
                  </a:cubicBezTo>
                  <a:cubicBezTo>
                    <a:pt x="50" y="149"/>
                    <a:pt x="50" y="144"/>
                    <a:pt x="48" y="140"/>
                  </a:cubicBezTo>
                  <a:cubicBezTo>
                    <a:pt x="47" y="138"/>
                    <a:pt x="46" y="135"/>
                    <a:pt x="45" y="133"/>
                  </a:cubicBezTo>
                  <a:cubicBezTo>
                    <a:pt x="44" y="128"/>
                    <a:pt x="40" y="125"/>
                    <a:pt x="35" y="124"/>
                  </a:cubicBezTo>
                  <a:cubicBezTo>
                    <a:pt x="14" y="119"/>
                    <a:pt x="14" y="119"/>
                    <a:pt x="14" y="119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35" y="96"/>
                    <a:pt x="35" y="96"/>
                    <a:pt x="35" y="96"/>
                  </a:cubicBezTo>
                  <a:cubicBezTo>
                    <a:pt x="40" y="95"/>
                    <a:pt x="44" y="92"/>
                    <a:pt x="45" y="87"/>
                  </a:cubicBezTo>
                  <a:cubicBezTo>
                    <a:pt x="46" y="85"/>
                    <a:pt x="47" y="82"/>
                    <a:pt x="48" y="80"/>
                  </a:cubicBezTo>
                  <a:cubicBezTo>
                    <a:pt x="50" y="76"/>
                    <a:pt x="50" y="71"/>
                    <a:pt x="47" y="66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9"/>
                    <a:pt x="71" y="50"/>
                    <a:pt x="74" y="50"/>
                  </a:cubicBezTo>
                  <a:cubicBezTo>
                    <a:pt x="76" y="50"/>
                    <a:pt x="78" y="49"/>
                    <a:pt x="80" y="48"/>
                  </a:cubicBezTo>
                  <a:cubicBezTo>
                    <a:pt x="82" y="47"/>
                    <a:pt x="85" y="46"/>
                    <a:pt x="87" y="45"/>
                  </a:cubicBezTo>
                  <a:cubicBezTo>
                    <a:pt x="92" y="44"/>
                    <a:pt x="95" y="40"/>
                    <a:pt x="96" y="35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25" y="40"/>
                    <a:pt x="128" y="44"/>
                    <a:pt x="133" y="45"/>
                  </a:cubicBezTo>
                  <a:cubicBezTo>
                    <a:pt x="135" y="46"/>
                    <a:pt x="138" y="47"/>
                    <a:pt x="140" y="48"/>
                  </a:cubicBezTo>
                  <a:cubicBezTo>
                    <a:pt x="142" y="49"/>
                    <a:pt x="144" y="50"/>
                    <a:pt x="146" y="50"/>
                  </a:cubicBezTo>
                  <a:cubicBezTo>
                    <a:pt x="149" y="50"/>
                    <a:pt x="151" y="49"/>
                    <a:pt x="154" y="47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85" y="49"/>
                    <a:pt x="185" y="49"/>
                    <a:pt x="185" y="49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0" y="71"/>
                    <a:pt x="170" y="76"/>
                    <a:pt x="172" y="80"/>
                  </a:cubicBezTo>
                  <a:cubicBezTo>
                    <a:pt x="173" y="82"/>
                    <a:pt x="174" y="85"/>
                    <a:pt x="175" y="87"/>
                  </a:cubicBezTo>
                  <a:cubicBezTo>
                    <a:pt x="176" y="92"/>
                    <a:pt x="180" y="95"/>
                    <a:pt x="185" y="96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19"/>
                    <a:pt x="206" y="119"/>
                    <a:pt x="206" y="119"/>
                  </a:cubicBezTo>
                  <a:lnTo>
                    <a:pt x="185" y="1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46" name="Freeform 20"/>
            <p:cNvSpPr>
              <a:spLocks noEditPoints="1"/>
            </p:cNvSpPr>
            <p:nvPr/>
          </p:nvSpPr>
          <p:spPr bwMode="auto">
            <a:xfrm>
              <a:off x="-2538413" y="300038"/>
              <a:ext cx="360362" cy="360363"/>
            </a:xfrm>
            <a:custGeom>
              <a:avLst/>
              <a:gdLst>
                <a:gd name="T0" fmla="*/ 48 w 96"/>
                <a:gd name="T1" fmla="*/ 0 h 96"/>
                <a:gd name="T2" fmla="*/ 0 w 96"/>
                <a:gd name="T3" fmla="*/ 48 h 96"/>
                <a:gd name="T4" fmla="*/ 48 w 96"/>
                <a:gd name="T5" fmla="*/ 96 h 96"/>
                <a:gd name="T6" fmla="*/ 96 w 96"/>
                <a:gd name="T7" fmla="*/ 48 h 96"/>
                <a:gd name="T8" fmla="*/ 48 w 96"/>
                <a:gd name="T9" fmla="*/ 0 h 96"/>
                <a:gd name="T10" fmla="*/ 48 w 96"/>
                <a:gd name="T11" fmla="*/ 90 h 96"/>
                <a:gd name="T12" fmla="*/ 6 w 96"/>
                <a:gd name="T13" fmla="*/ 48 h 96"/>
                <a:gd name="T14" fmla="*/ 48 w 96"/>
                <a:gd name="T15" fmla="*/ 6 h 96"/>
                <a:gd name="T16" fmla="*/ 90 w 96"/>
                <a:gd name="T17" fmla="*/ 48 h 96"/>
                <a:gd name="T18" fmla="*/ 48 w 96"/>
                <a:gd name="T19" fmla="*/ 9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cubicBezTo>
                    <a:pt x="21" y="0"/>
                    <a:pt x="0" y="21"/>
                    <a:pt x="0" y="48"/>
                  </a:cubicBezTo>
                  <a:cubicBezTo>
                    <a:pt x="0" y="75"/>
                    <a:pt x="21" y="96"/>
                    <a:pt x="48" y="96"/>
                  </a:cubicBezTo>
                  <a:cubicBezTo>
                    <a:pt x="75" y="96"/>
                    <a:pt x="96" y="75"/>
                    <a:pt x="96" y="48"/>
                  </a:cubicBezTo>
                  <a:cubicBezTo>
                    <a:pt x="96" y="21"/>
                    <a:pt x="75" y="0"/>
                    <a:pt x="48" y="0"/>
                  </a:cubicBezTo>
                  <a:close/>
                  <a:moveTo>
                    <a:pt x="48" y="90"/>
                  </a:moveTo>
                  <a:cubicBezTo>
                    <a:pt x="25" y="90"/>
                    <a:pt x="6" y="71"/>
                    <a:pt x="6" y="48"/>
                  </a:cubicBezTo>
                  <a:cubicBezTo>
                    <a:pt x="6" y="25"/>
                    <a:pt x="25" y="6"/>
                    <a:pt x="48" y="6"/>
                  </a:cubicBezTo>
                  <a:cubicBezTo>
                    <a:pt x="71" y="6"/>
                    <a:pt x="90" y="25"/>
                    <a:pt x="90" y="48"/>
                  </a:cubicBezTo>
                  <a:cubicBezTo>
                    <a:pt x="90" y="71"/>
                    <a:pt x="71" y="90"/>
                    <a:pt x="48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47" name="Freeform 21"/>
            <p:cNvSpPr>
              <a:spLocks noEditPoints="1"/>
            </p:cNvSpPr>
            <p:nvPr/>
          </p:nvSpPr>
          <p:spPr bwMode="auto">
            <a:xfrm>
              <a:off x="-2460625" y="374650"/>
              <a:ext cx="207962" cy="206375"/>
            </a:xfrm>
            <a:custGeom>
              <a:avLst/>
              <a:gdLst>
                <a:gd name="T0" fmla="*/ 27 w 55"/>
                <a:gd name="T1" fmla="*/ 0 h 55"/>
                <a:gd name="T2" fmla="*/ 0 w 55"/>
                <a:gd name="T3" fmla="*/ 28 h 55"/>
                <a:gd name="T4" fmla="*/ 27 w 55"/>
                <a:gd name="T5" fmla="*/ 55 h 55"/>
                <a:gd name="T6" fmla="*/ 55 w 55"/>
                <a:gd name="T7" fmla="*/ 28 h 55"/>
                <a:gd name="T8" fmla="*/ 27 w 55"/>
                <a:gd name="T9" fmla="*/ 0 h 55"/>
                <a:gd name="T10" fmla="*/ 27 w 55"/>
                <a:gd name="T11" fmla="*/ 49 h 55"/>
                <a:gd name="T12" fmla="*/ 6 w 55"/>
                <a:gd name="T13" fmla="*/ 28 h 55"/>
                <a:gd name="T14" fmla="*/ 27 w 55"/>
                <a:gd name="T15" fmla="*/ 7 h 55"/>
                <a:gd name="T16" fmla="*/ 48 w 55"/>
                <a:gd name="T17" fmla="*/ 28 h 55"/>
                <a:gd name="T18" fmla="*/ 27 w 55"/>
                <a:gd name="T19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55">
                  <a:moveTo>
                    <a:pt x="27" y="0"/>
                  </a:move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5"/>
                    <a:pt x="27" y="55"/>
                  </a:cubicBezTo>
                  <a:cubicBezTo>
                    <a:pt x="42" y="55"/>
                    <a:pt x="55" y="43"/>
                    <a:pt x="55" y="28"/>
                  </a:cubicBezTo>
                  <a:cubicBezTo>
                    <a:pt x="55" y="13"/>
                    <a:pt x="42" y="0"/>
                    <a:pt x="27" y="0"/>
                  </a:cubicBezTo>
                  <a:close/>
                  <a:moveTo>
                    <a:pt x="27" y="49"/>
                  </a:moveTo>
                  <a:cubicBezTo>
                    <a:pt x="16" y="49"/>
                    <a:pt x="6" y="39"/>
                    <a:pt x="6" y="28"/>
                  </a:cubicBezTo>
                  <a:cubicBezTo>
                    <a:pt x="6" y="17"/>
                    <a:pt x="16" y="7"/>
                    <a:pt x="27" y="7"/>
                  </a:cubicBezTo>
                  <a:cubicBezTo>
                    <a:pt x="38" y="7"/>
                    <a:pt x="48" y="17"/>
                    <a:pt x="48" y="28"/>
                  </a:cubicBezTo>
                  <a:cubicBezTo>
                    <a:pt x="48" y="39"/>
                    <a:pt x="38" y="49"/>
                    <a:pt x="2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</p:grpSp>
      <p:grpSp>
        <p:nvGrpSpPr>
          <p:cNvPr id="48" name="Группа 47"/>
          <p:cNvGrpSpPr/>
          <p:nvPr/>
        </p:nvGrpSpPr>
        <p:grpSpPr>
          <a:xfrm>
            <a:off x="6010660" y="2199811"/>
            <a:ext cx="372007" cy="324091"/>
            <a:chOff x="4400550" y="1949450"/>
            <a:chExt cx="3389313" cy="2952750"/>
          </a:xfrm>
          <a:solidFill>
            <a:schemeClr val="accent1"/>
          </a:solidFill>
        </p:grpSpPr>
        <p:sp>
          <p:nvSpPr>
            <p:cNvPr id="49" name="Freeform 449"/>
            <p:cNvSpPr/>
            <p:nvPr/>
          </p:nvSpPr>
          <p:spPr bwMode="auto">
            <a:xfrm>
              <a:off x="4400550" y="1949450"/>
              <a:ext cx="2254250" cy="866775"/>
            </a:xfrm>
            <a:custGeom>
              <a:avLst/>
              <a:gdLst>
                <a:gd name="T0" fmla="*/ 1531 w 2840"/>
                <a:gd name="T1" fmla="*/ 1 h 1091"/>
                <a:gd name="T2" fmla="*/ 1745 w 2840"/>
                <a:gd name="T3" fmla="*/ 14 h 1091"/>
                <a:gd name="T4" fmla="*/ 1948 w 2840"/>
                <a:gd name="T5" fmla="*/ 39 h 1091"/>
                <a:gd name="T6" fmla="*/ 2136 w 2840"/>
                <a:gd name="T7" fmla="*/ 74 h 1091"/>
                <a:gd name="T8" fmla="*/ 2308 w 2840"/>
                <a:gd name="T9" fmla="*/ 119 h 1091"/>
                <a:gd name="T10" fmla="*/ 2460 w 2840"/>
                <a:gd name="T11" fmla="*/ 173 h 1091"/>
                <a:gd name="T12" fmla="*/ 2590 w 2840"/>
                <a:gd name="T13" fmla="*/ 235 h 1091"/>
                <a:gd name="T14" fmla="*/ 2695 w 2840"/>
                <a:gd name="T15" fmla="*/ 305 h 1091"/>
                <a:gd name="T16" fmla="*/ 2774 w 2840"/>
                <a:gd name="T17" fmla="*/ 380 h 1091"/>
                <a:gd name="T18" fmla="*/ 2823 w 2840"/>
                <a:gd name="T19" fmla="*/ 461 h 1091"/>
                <a:gd name="T20" fmla="*/ 2840 w 2840"/>
                <a:gd name="T21" fmla="*/ 545 h 1091"/>
                <a:gd name="T22" fmla="*/ 2823 w 2840"/>
                <a:gd name="T23" fmla="*/ 629 h 1091"/>
                <a:gd name="T24" fmla="*/ 2774 w 2840"/>
                <a:gd name="T25" fmla="*/ 711 h 1091"/>
                <a:gd name="T26" fmla="*/ 2695 w 2840"/>
                <a:gd name="T27" fmla="*/ 786 h 1091"/>
                <a:gd name="T28" fmla="*/ 2590 w 2840"/>
                <a:gd name="T29" fmla="*/ 854 h 1091"/>
                <a:gd name="T30" fmla="*/ 2460 w 2840"/>
                <a:gd name="T31" fmla="*/ 916 h 1091"/>
                <a:gd name="T32" fmla="*/ 2308 w 2840"/>
                <a:gd name="T33" fmla="*/ 971 h 1091"/>
                <a:gd name="T34" fmla="*/ 2136 w 2840"/>
                <a:gd name="T35" fmla="*/ 1016 h 1091"/>
                <a:gd name="T36" fmla="*/ 1948 w 2840"/>
                <a:gd name="T37" fmla="*/ 1052 h 1091"/>
                <a:gd name="T38" fmla="*/ 1745 w 2840"/>
                <a:gd name="T39" fmla="*/ 1077 h 1091"/>
                <a:gd name="T40" fmla="*/ 1531 w 2840"/>
                <a:gd name="T41" fmla="*/ 1089 h 1091"/>
                <a:gd name="T42" fmla="*/ 1309 w 2840"/>
                <a:gd name="T43" fmla="*/ 1089 h 1091"/>
                <a:gd name="T44" fmla="*/ 1094 w 2840"/>
                <a:gd name="T45" fmla="*/ 1077 h 1091"/>
                <a:gd name="T46" fmla="*/ 892 w 2840"/>
                <a:gd name="T47" fmla="*/ 1052 h 1091"/>
                <a:gd name="T48" fmla="*/ 703 w 2840"/>
                <a:gd name="T49" fmla="*/ 1016 h 1091"/>
                <a:gd name="T50" fmla="*/ 532 w 2840"/>
                <a:gd name="T51" fmla="*/ 971 h 1091"/>
                <a:gd name="T52" fmla="*/ 379 w 2840"/>
                <a:gd name="T53" fmla="*/ 916 h 1091"/>
                <a:gd name="T54" fmla="*/ 250 w 2840"/>
                <a:gd name="T55" fmla="*/ 854 h 1091"/>
                <a:gd name="T56" fmla="*/ 144 w 2840"/>
                <a:gd name="T57" fmla="*/ 786 h 1091"/>
                <a:gd name="T58" fmla="*/ 66 w 2840"/>
                <a:gd name="T59" fmla="*/ 711 h 1091"/>
                <a:gd name="T60" fmla="*/ 17 w 2840"/>
                <a:gd name="T61" fmla="*/ 629 h 1091"/>
                <a:gd name="T62" fmla="*/ 0 w 2840"/>
                <a:gd name="T63" fmla="*/ 545 h 1091"/>
                <a:gd name="T64" fmla="*/ 17 w 2840"/>
                <a:gd name="T65" fmla="*/ 461 h 1091"/>
                <a:gd name="T66" fmla="*/ 66 w 2840"/>
                <a:gd name="T67" fmla="*/ 380 h 1091"/>
                <a:gd name="T68" fmla="*/ 144 w 2840"/>
                <a:gd name="T69" fmla="*/ 305 h 1091"/>
                <a:gd name="T70" fmla="*/ 250 w 2840"/>
                <a:gd name="T71" fmla="*/ 235 h 1091"/>
                <a:gd name="T72" fmla="*/ 379 w 2840"/>
                <a:gd name="T73" fmla="*/ 173 h 1091"/>
                <a:gd name="T74" fmla="*/ 532 w 2840"/>
                <a:gd name="T75" fmla="*/ 119 h 1091"/>
                <a:gd name="T76" fmla="*/ 703 w 2840"/>
                <a:gd name="T77" fmla="*/ 74 h 1091"/>
                <a:gd name="T78" fmla="*/ 892 w 2840"/>
                <a:gd name="T79" fmla="*/ 39 h 1091"/>
                <a:gd name="T80" fmla="*/ 1094 w 2840"/>
                <a:gd name="T81" fmla="*/ 14 h 1091"/>
                <a:gd name="T82" fmla="*/ 1309 w 2840"/>
                <a:gd name="T83" fmla="*/ 1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40" h="1091">
                  <a:moveTo>
                    <a:pt x="1420" y="0"/>
                  </a:moveTo>
                  <a:lnTo>
                    <a:pt x="1531" y="1"/>
                  </a:lnTo>
                  <a:lnTo>
                    <a:pt x="1639" y="6"/>
                  </a:lnTo>
                  <a:lnTo>
                    <a:pt x="1745" y="14"/>
                  </a:lnTo>
                  <a:lnTo>
                    <a:pt x="1849" y="24"/>
                  </a:lnTo>
                  <a:lnTo>
                    <a:pt x="1948" y="39"/>
                  </a:lnTo>
                  <a:lnTo>
                    <a:pt x="2044" y="55"/>
                  </a:lnTo>
                  <a:lnTo>
                    <a:pt x="2136" y="74"/>
                  </a:lnTo>
                  <a:lnTo>
                    <a:pt x="2224" y="96"/>
                  </a:lnTo>
                  <a:lnTo>
                    <a:pt x="2308" y="119"/>
                  </a:lnTo>
                  <a:lnTo>
                    <a:pt x="2386" y="146"/>
                  </a:lnTo>
                  <a:lnTo>
                    <a:pt x="2460" y="173"/>
                  </a:lnTo>
                  <a:lnTo>
                    <a:pt x="2528" y="204"/>
                  </a:lnTo>
                  <a:lnTo>
                    <a:pt x="2590" y="235"/>
                  </a:lnTo>
                  <a:lnTo>
                    <a:pt x="2646" y="270"/>
                  </a:lnTo>
                  <a:lnTo>
                    <a:pt x="2695" y="305"/>
                  </a:lnTo>
                  <a:lnTo>
                    <a:pt x="2738" y="342"/>
                  </a:lnTo>
                  <a:lnTo>
                    <a:pt x="2774" y="380"/>
                  </a:lnTo>
                  <a:lnTo>
                    <a:pt x="2803" y="421"/>
                  </a:lnTo>
                  <a:lnTo>
                    <a:pt x="2823" y="461"/>
                  </a:lnTo>
                  <a:lnTo>
                    <a:pt x="2835" y="502"/>
                  </a:lnTo>
                  <a:lnTo>
                    <a:pt x="2840" y="545"/>
                  </a:lnTo>
                  <a:lnTo>
                    <a:pt x="2835" y="588"/>
                  </a:lnTo>
                  <a:lnTo>
                    <a:pt x="2823" y="629"/>
                  </a:lnTo>
                  <a:lnTo>
                    <a:pt x="2803" y="670"/>
                  </a:lnTo>
                  <a:lnTo>
                    <a:pt x="2774" y="711"/>
                  </a:lnTo>
                  <a:lnTo>
                    <a:pt x="2738" y="748"/>
                  </a:lnTo>
                  <a:lnTo>
                    <a:pt x="2695" y="786"/>
                  </a:lnTo>
                  <a:lnTo>
                    <a:pt x="2646" y="821"/>
                  </a:lnTo>
                  <a:lnTo>
                    <a:pt x="2590" y="854"/>
                  </a:lnTo>
                  <a:lnTo>
                    <a:pt x="2528" y="887"/>
                  </a:lnTo>
                  <a:lnTo>
                    <a:pt x="2460" y="916"/>
                  </a:lnTo>
                  <a:lnTo>
                    <a:pt x="2386" y="945"/>
                  </a:lnTo>
                  <a:lnTo>
                    <a:pt x="2308" y="971"/>
                  </a:lnTo>
                  <a:lnTo>
                    <a:pt x="2224" y="995"/>
                  </a:lnTo>
                  <a:lnTo>
                    <a:pt x="2136" y="1016"/>
                  </a:lnTo>
                  <a:lnTo>
                    <a:pt x="2044" y="1035"/>
                  </a:lnTo>
                  <a:lnTo>
                    <a:pt x="1948" y="1052"/>
                  </a:lnTo>
                  <a:lnTo>
                    <a:pt x="1849" y="1065"/>
                  </a:lnTo>
                  <a:lnTo>
                    <a:pt x="1745" y="1077"/>
                  </a:lnTo>
                  <a:lnTo>
                    <a:pt x="1639" y="1085"/>
                  </a:lnTo>
                  <a:lnTo>
                    <a:pt x="1531" y="1089"/>
                  </a:lnTo>
                  <a:lnTo>
                    <a:pt x="1420" y="1091"/>
                  </a:lnTo>
                  <a:lnTo>
                    <a:pt x="1309" y="1089"/>
                  </a:lnTo>
                  <a:lnTo>
                    <a:pt x="1200" y="1085"/>
                  </a:lnTo>
                  <a:lnTo>
                    <a:pt x="1094" y="1077"/>
                  </a:lnTo>
                  <a:lnTo>
                    <a:pt x="992" y="1065"/>
                  </a:lnTo>
                  <a:lnTo>
                    <a:pt x="892" y="1052"/>
                  </a:lnTo>
                  <a:lnTo>
                    <a:pt x="795" y="1035"/>
                  </a:lnTo>
                  <a:lnTo>
                    <a:pt x="703" y="1016"/>
                  </a:lnTo>
                  <a:lnTo>
                    <a:pt x="615" y="995"/>
                  </a:lnTo>
                  <a:lnTo>
                    <a:pt x="532" y="971"/>
                  </a:lnTo>
                  <a:lnTo>
                    <a:pt x="453" y="945"/>
                  </a:lnTo>
                  <a:lnTo>
                    <a:pt x="379" y="916"/>
                  </a:lnTo>
                  <a:lnTo>
                    <a:pt x="312" y="887"/>
                  </a:lnTo>
                  <a:lnTo>
                    <a:pt x="250" y="854"/>
                  </a:lnTo>
                  <a:lnTo>
                    <a:pt x="194" y="821"/>
                  </a:lnTo>
                  <a:lnTo>
                    <a:pt x="144" y="786"/>
                  </a:lnTo>
                  <a:lnTo>
                    <a:pt x="101" y="748"/>
                  </a:lnTo>
                  <a:lnTo>
                    <a:pt x="66" y="711"/>
                  </a:lnTo>
                  <a:lnTo>
                    <a:pt x="38" y="670"/>
                  </a:lnTo>
                  <a:lnTo>
                    <a:pt x="17" y="629"/>
                  </a:lnTo>
                  <a:lnTo>
                    <a:pt x="4" y="588"/>
                  </a:lnTo>
                  <a:lnTo>
                    <a:pt x="0" y="545"/>
                  </a:lnTo>
                  <a:lnTo>
                    <a:pt x="4" y="502"/>
                  </a:lnTo>
                  <a:lnTo>
                    <a:pt x="17" y="461"/>
                  </a:lnTo>
                  <a:lnTo>
                    <a:pt x="38" y="421"/>
                  </a:lnTo>
                  <a:lnTo>
                    <a:pt x="66" y="380"/>
                  </a:lnTo>
                  <a:lnTo>
                    <a:pt x="101" y="342"/>
                  </a:lnTo>
                  <a:lnTo>
                    <a:pt x="144" y="305"/>
                  </a:lnTo>
                  <a:lnTo>
                    <a:pt x="194" y="270"/>
                  </a:lnTo>
                  <a:lnTo>
                    <a:pt x="250" y="235"/>
                  </a:lnTo>
                  <a:lnTo>
                    <a:pt x="312" y="204"/>
                  </a:lnTo>
                  <a:lnTo>
                    <a:pt x="379" y="173"/>
                  </a:lnTo>
                  <a:lnTo>
                    <a:pt x="453" y="146"/>
                  </a:lnTo>
                  <a:lnTo>
                    <a:pt x="532" y="119"/>
                  </a:lnTo>
                  <a:lnTo>
                    <a:pt x="615" y="96"/>
                  </a:lnTo>
                  <a:lnTo>
                    <a:pt x="703" y="74"/>
                  </a:lnTo>
                  <a:lnTo>
                    <a:pt x="795" y="55"/>
                  </a:lnTo>
                  <a:lnTo>
                    <a:pt x="892" y="39"/>
                  </a:lnTo>
                  <a:lnTo>
                    <a:pt x="992" y="24"/>
                  </a:lnTo>
                  <a:lnTo>
                    <a:pt x="1094" y="14"/>
                  </a:lnTo>
                  <a:lnTo>
                    <a:pt x="1200" y="6"/>
                  </a:lnTo>
                  <a:lnTo>
                    <a:pt x="1309" y="1"/>
                  </a:lnTo>
                  <a:lnTo>
                    <a:pt x="14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50" name="Freeform 450"/>
            <p:cNvSpPr/>
            <p:nvPr/>
          </p:nvSpPr>
          <p:spPr bwMode="auto">
            <a:xfrm>
              <a:off x="4400550" y="2689225"/>
              <a:ext cx="2254250" cy="554038"/>
            </a:xfrm>
            <a:custGeom>
              <a:avLst/>
              <a:gdLst>
                <a:gd name="T0" fmla="*/ 78 w 2840"/>
                <a:gd name="T1" fmla="*/ 4 h 699"/>
                <a:gd name="T2" fmla="*/ 179 w 2840"/>
                <a:gd name="T3" fmla="*/ 70 h 699"/>
                <a:gd name="T4" fmla="*/ 296 w 2840"/>
                <a:gd name="T5" fmla="*/ 127 h 699"/>
                <a:gd name="T6" fmla="*/ 463 w 2840"/>
                <a:gd name="T7" fmla="*/ 190 h 699"/>
                <a:gd name="T8" fmla="*/ 677 w 2840"/>
                <a:gd name="T9" fmla="*/ 247 h 699"/>
                <a:gd name="T10" fmla="*/ 911 w 2840"/>
                <a:gd name="T11" fmla="*/ 290 h 699"/>
                <a:gd name="T12" fmla="*/ 1160 w 2840"/>
                <a:gd name="T13" fmla="*/ 316 h 699"/>
                <a:gd name="T14" fmla="*/ 1420 w 2840"/>
                <a:gd name="T15" fmla="*/ 325 h 699"/>
                <a:gd name="T16" fmla="*/ 1680 w 2840"/>
                <a:gd name="T17" fmla="*/ 316 h 699"/>
                <a:gd name="T18" fmla="*/ 1929 w 2840"/>
                <a:gd name="T19" fmla="*/ 290 h 699"/>
                <a:gd name="T20" fmla="*/ 2163 w 2840"/>
                <a:gd name="T21" fmla="*/ 247 h 699"/>
                <a:gd name="T22" fmla="*/ 2377 w 2840"/>
                <a:gd name="T23" fmla="*/ 190 h 699"/>
                <a:gd name="T24" fmla="*/ 2531 w 2840"/>
                <a:gd name="T25" fmla="*/ 133 h 699"/>
                <a:gd name="T26" fmla="*/ 2628 w 2840"/>
                <a:gd name="T27" fmla="*/ 89 h 699"/>
                <a:gd name="T28" fmla="*/ 2709 w 2840"/>
                <a:gd name="T29" fmla="*/ 41 h 699"/>
                <a:gd name="T30" fmla="*/ 2761 w 2840"/>
                <a:gd name="T31" fmla="*/ 6 h 699"/>
                <a:gd name="T32" fmla="*/ 2779 w 2840"/>
                <a:gd name="T33" fmla="*/ 5 h 699"/>
                <a:gd name="T34" fmla="*/ 2791 w 2840"/>
                <a:gd name="T35" fmla="*/ 12 h 699"/>
                <a:gd name="T36" fmla="*/ 2814 w 2840"/>
                <a:gd name="T37" fmla="*/ 49 h 699"/>
                <a:gd name="T38" fmla="*/ 2836 w 2840"/>
                <a:gd name="T39" fmla="*/ 118 h 699"/>
                <a:gd name="T40" fmla="*/ 2835 w 2840"/>
                <a:gd name="T41" fmla="*/ 195 h 699"/>
                <a:gd name="T42" fmla="*/ 2803 w 2840"/>
                <a:gd name="T43" fmla="*/ 278 h 699"/>
                <a:gd name="T44" fmla="*/ 2738 w 2840"/>
                <a:gd name="T45" fmla="*/ 356 h 699"/>
                <a:gd name="T46" fmla="*/ 2646 w 2840"/>
                <a:gd name="T47" fmla="*/ 428 h 699"/>
                <a:gd name="T48" fmla="*/ 2528 w 2840"/>
                <a:gd name="T49" fmla="*/ 494 h 699"/>
                <a:gd name="T50" fmla="*/ 2386 w 2840"/>
                <a:gd name="T51" fmla="*/ 553 h 699"/>
                <a:gd name="T52" fmla="*/ 2224 w 2840"/>
                <a:gd name="T53" fmla="*/ 602 h 699"/>
                <a:gd name="T54" fmla="*/ 2044 w 2840"/>
                <a:gd name="T55" fmla="*/ 643 h 699"/>
                <a:gd name="T56" fmla="*/ 1849 w 2840"/>
                <a:gd name="T57" fmla="*/ 673 h 699"/>
                <a:gd name="T58" fmla="*/ 1639 w 2840"/>
                <a:gd name="T59" fmla="*/ 692 h 699"/>
                <a:gd name="T60" fmla="*/ 1420 w 2840"/>
                <a:gd name="T61" fmla="*/ 699 h 699"/>
                <a:gd name="T62" fmla="*/ 1200 w 2840"/>
                <a:gd name="T63" fmla="*/ 692 h 699"/>
                <a:gd name="T64" fmla="*/ 992 w 2840"/>
                <a:gd name="T65" fmla="*/ 673 h 699"/>
                <a:gd name="T66" fmla="*/ 795 w 2840"/>
                <a:gd name="T67" fmla="*/ 643 h 699"/>
                <a:gd name="T68" fmla="*/ 615 w 2840"/>
                <a:gd name="T69" fmla="*/ 602 h 699"/>
                <a:gd name="T70" fmla="*/ 453 w 2840"/>
                <a:gd name="T71" fmla="*/ 553 h 699"/>
                <a:gd name="T72" fmla="*/ 312 w 2840"/>
                <a:gd name="T73" fmla="*/ 494 h 699"/>
                <a:gd name="T74" fmla="*/ 194 w 2840"/>
                <a:gd name="T75" fmla="*/ 428 h 699"/>
                <a:gd name="T76" fmla="*/ 101 w 2840"/>
                <a:gd name="T77" fmla="*/ 356 h 699"/>
                <a:gd name="T78" fmla="*/ 38 w 2840"/>
                <a:gd name="T79" fmla="*/ 278 h 699"/>
                <a:gd name="T80" fmla="*/ 4 w 2840"/>
                <a:gd name="T81" fmla="*/ 195 h 699"/>
                <a:gd name="T82" fmla="*/ 3 w 2840"/>
                <a:gd name="T83" fmla="*/ 118 h 699"/>
                <a:gd name="T84" fmla="*/ 25 w 2840"/>
                <a:gd name="T85" fmla="*/ 50 h 699"/>
                <a:gd name="T86" fmla="*/ 48 w 2840"/>
                <a:gd name="T87" fmla="*/ 12 h 699"/>
                <a:gd name="T88" fmla="*/ 61 w 2840"/>
                <a:gd name="T89" fmla="*/ 1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40" h="699">
                  <a:moveTo>
                    <a:pt x="69" y="0"/>
                  </a:moveTo>
                  <a:lnTo>
                    <a:pt x="78" y="4"/>
                  </a:lnTo>
                  <a:lnTo>
                    <a:pt x="127" y="39"/>
                  </a:lnTo>
                  <a:lnTo>
                    <a:pt x="179" y="70"/>
                  </a:lnTo>
                  <a:lnTo>
                    <a:pt x="234" y="100"/>
                  </a:lnTo>
                  <a:lnTo>
                    <a:pt x="296" y="127"/>
                  </a:lnTo>
                  <a:lnTo>
                    <a:pt x="365" y="155"/>
                  </a:lnTo>
                  <a:lnTo>
                    <a:pt x="463" y="190"/>
                  </a:lnTo>
                  <a:lnTo>
                    <a:pt x="567" y="220"/>
                  </a:lnTo>
                  <a:lnTo>
                    <a:pt x="677" y="247"/>
                  </a:lnTo>
                  <a:lnTo>
                    <a:pt x="792" y="270"/>
                  </a:lnTo>
                  <a:lnTo>
                    <a:pt x="911" y="290"/>
                  </a:lnTo>
                  <a:lnTo>
                    <a:pt x="1033" y="304"/>
                  </a:lnTo>
                  <a:lnTo>
                    <a:pt x="1160" y="316"/>
                  </a:lnTo>
                  <a:lnTo>
                    <a:pt x="1289" y="322"/>
                  </a:lnTo>
                  <a:lnTo>
                    <a:pt x="1420" y="325"/>
                  </a:lnTo>
                  <a:lnTo>
                    <a:pt x="1551" y="322"/>
                  </a:lnTo>
                  <a:lnTo>
                    <a:pt x="1680" y="316"/>
                  </a:lnTo>
                  <a:lnTo>
                    <a:pt x="1806" y="304"/>
                  </a:lnTo>
                  <a:lnTo>
                    <a:pt x="1929" y="290"/>
                  </a:lnTo>
                  <a:lnTo>
                    <a:pt x="2048" y="270"/>
                  </a:lnTo>
                  <a:lnTo>
                    <a:pt x="2163" y="247"/>
                  </a:lnTo>
                  <a:lnTo>
                    <a:pt x="2272" y="220"/>
                  </a:lnTo>
                  <a:lnTo>
                    <a:pt x="2377" y="190"/>
                  </a:lnTo>
                  <a:lnTo>
                    <a:pt x="2474" y="155"/>
                  </a:lnTo>
                  <a:lnTo>
                    <a:pt x="2531" y="133"/>
                  </a:lnTo>
                  <a:lnTo>
                    <a:pt x="2581" y="111"/>
                  </a:lnTo>
                  <a:lnTo>
                    <a:pt x="2628" y="89"/>
                  </a:lnTo>
                  <a:lnTo>
                    <a:pt x="2669" y="66"/>
                  </a:lnTo>
                  <a:lnTo>
                    <a:pt x="2709" y="41"/>
                  </a:lnTo>
                  <a:lnTo>
                    <a:pt x="2748" y="13"/>
                  </a:lnTo>
                  <a:lnTo>
                    <a:pt x="2761" y="6"/>
                  </a:lnTo>
                  <a:lnTo>
                    <a:pt x="2770" y="4"/>
                  </a:lnTo>
                  <a:lnTo>
                    <a:pt x="2779" y="5"/>
                  </a:lnTo>
                  <a:lnTo>
                    <a:pt x="2786" y="8"/>
                  </a:lnTo>
                  <a:lnTo>
                    <a:pt x="2791" y="12"/>
                  </a:lnTo>
                  <a:lnTo>
                    <a:pt x="2795" y="17"/>
                  </a:lnTo>
                  <a:lnTo>
                    <a:pt x="2814" y="49"/>
                  </a:lnTo>
                  <a:lnTo>
                    <a:pt x="2829" y="83"/>
                  </a:lnTo>
                  <a:lnTo>
                    <a:pt x="2836" y="118"/>
                  </a:lnTo>
                  <a:lnTo>
                    <a:pt x="2840" y="153"/>
                  </a:lnTo>
                  <a:lnTo>
                    <a:pt x="2835" y="195"/>
                  </a:lnTo>
                  <a:lnTo>
                    <a:pt x="2823" y="237"/>
                  </a:lnTo>
                  <a:lnTo>
                    <a:pt x="2803" y="278"/>
                  </a:lnTo>
                  <a:lnTo>
                    <a:pt x="2774" y="317"/>
                  </a:lnTo>
                  <a:lnTo>
                    <a:pt x="2738" y="356"/>
                  </a:lnTo>
                  <a:lnTo>
                    <a:pt x="2695" y="393"/>
                  </a:lnTo>
                  <a:lnTo>
                    <a:pt x="2646" y="428"/>
                  </a:lnTo>
                  <a:lnTo>
                    <a:pt x="2590" y="462"/>
                  </a:lnTo>
                  <a:lnTo>
                    <a:pt x="2528" y="494"/>
                  </a:lnTo>
                  <a:lnTo>
                    <a:pt x="2460" y="524"/>
                  </a:lnTo>
                  <a:lnTo>
                    <a:pt x="2386" y="553"/>
                  </a:lnTo>
                  <a:lnTo>
                    <a:pt x="2308" y="579"/>
                  </a:lnTo>
                  <a:lnTo>
                    <a:pt x="2224" y="602"/>
                  </a:lnTo>
                  <a:lnTo>
                    <a:pt x="2136" y="624"/>
                  </a:lnTo>
                  <a:lnTo>
                    <a:pt x="2044" y="643"/>
                  </a:lnTo>
                  <a:lnTo>
                    <a:pt x="1948" y="659"/>
                  </a:lnTo>
                  <a:lnTo>
                    <a:pt x="1849" y="673"/>
                  </a:lnTo>
                  <a:lnTo>
                    <a:pt x="1745" y="683"/>
                  </a:lnTo>
                  <a:lnTo>
                    <a:pt x="1639" y="692"/>
                  </a:lnTo>
                  <a:lnTo>
                    <a:pt x="1531" y="696"/>
                  </a:lnTo>
                  <a:lnTo>
                    <a:pt x="1420" y="699"/>
                  </a:lnTo>
                  <a:lnTo>
                    <a:pt x="1309" y="696"/>
                  </a:lnTo>
                  <a:lnTo>
                    <a:pt x="1200" y="692"/>
                  </a:lnTo>
                  <a:lnTo>
                    <a:pt x="1094" y="683"/>
                  </a:lnTo>
                  <a:lnTo>
                    <a:pt x="992" y="673"/>
                  </a:lnTo>
                  <a:lnTo>
                    <a:pt x="892" y="659"/>
                  </a:lnTo>
                  <a:lnTo>
                    <a:pt x="795" y="643"/>
                  </a:lnTo>
                  <a:lnTo>
                    <a:pt x="703" y="624"/>
                  </a:lnTo>
                  <a:lnTo>
                    <a:pt x="615" y="602"/>
                  </a:lnTo>
                  <a:lnTo>
                    <a:pt x="532" y="579"/>
                  </a:lnTo>
                  <a:lnTo>
                    <a:pt x="453" y="553"/>
                  </a:lnTo>
                  <a:lnTo>
                    <a:pt x="379" y="524"/>
                  </a:lnTo>
                  <a:lnTo>
                    <a:pt x="312" y="494"/>
                  </a:lnTo>
                  <a:lnTo>
                    <a:pt x="250" y="462"/>
                  </a:lnTo>
                  <a:lnTo>
                    <a:pt x="194" y="428"/>
                  </a:lnTo>
                  <a:lnTo>
                    <a:pt x="144" y="393"/>
                  </a:lnTo>
                  <a:lnTo>
                    <a:pt x="101" y="356"/>
                  </a:lnTo>
                  <a:lnTo>
                    <a:pt x="66" y="317"/>
                  </a:lnTo>
                  <a:lnTo>
                    <a:pt x="38" y="278"/>
                  </a:lnTo>
                  <a:lnTo>
                    <a:pt x="17" y="237"/>
                  </a:lnTo>
                  <a:lnTo>
                    <a:pt x="4" y="195"/>
                  </a:lnTo>
                  <a:lnTo>
                    <a:pt x="0" y="153"/>
                  </a:lnTo>
                  <a:lnTo>
                    <a:pt x="3" y="118"/>
                  </a:lnTo>
                  <a:lnTo>
                    <a:pt x="12" y="84"/>
                  </a:lnTo>
                  <a:lnTo>
                    <a:pt x="25" y="50"/>
                  </a:lnTo>
                  <a:lnTo>
                    <a:pt x="44" y="17"/>
                  </a:lnTo>
                  <a:lnTo>
                    <a:pt x="48" y="12"/>
                  </a:lnTo>
                  <a:lnTo>
                    <a:pt x="54" y="5"/>
                  </a:lnTo>
                  <a:lnTo>
                    <a:pt x="61" y="1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51" name="Freeform 451"/>
            <p:cNvSpPr/>
            <p:nvPr/>
          </p:nvSpPr>
          <p:spPr bwMode="auto">
            <a:xfrm>
              <a:off x="4400550" y="3983038"/>
              <a:ext cx="1557338" cy="546100"/>
            </a:xfrm>
            <a:custGeom>
              <a:avLst/>
              <a:gdLst>
                <a:gd name="T0" fmla="*/ 95 w 1963"/>
                <a:gd name="T1" fmla="*/ 5 h 687"/>
                <a:gd name="T2" fmla="*/ 162 w 1963"/>
                <a:gd name="T3" fmla="*/ 50 h 687"/>
                <a:gd name="T4" fmla="*/ 233 w 1963"/>
                <a:gd name="T5" fmla="*/ 89 h 687"/>
                <a:gd name="T6" fmla="*/ 316 w 1963"/>
                <a:gd name="T7" fmla="*/ 125 h 687"/>
                <a:gd name="T8" fmla="*/ 463 w 1963"/>
                <a:gd name="T9" fmla="*/ 178 h 687"/>
                <a:gd name="T10" fmla="*/ 677 w 1963"/>
                <a:gd name="T11" fmla="*/ 237 h 687"/>
                <a:gd name="T12" fmla="*/ 911 w 1963"/>
                <a:gd name="T13" fmla="*/ 279 h 687"/>
                <a:gd name="T14" fmla="*/ 1160 w 1963"/>
                <a:gd name="T15" fmla="*/ 304 h 687"/>
                <a:gd name="T16" fmla="*/ 1420 w 1963"/>
                <a:gd name="T17" fmla="*/ 313 h 687"/>
                <a:gd name="T18" fmla="*/ 1617 w 1963"/>
                <a:gd name="T19" fmla="*/ 309 h 687"/>
                <a:gd name="T20" fmla="*/ 1808 w 1963"/>
                <a:gd name="T21" fmla="*/ 296 h 687"/>
                <a:gd name="T22" fmla="*/ 1816 w 1963"/>
                <a:gd name="T23" fmla="*/ 296 h 687"/>
                <a:gd name="T24" fmla="*/ 1821 w 1963"/>
                <a:gd name="T25" fmla="*/ 300 h 687"/>
                <a:gd name="T26" fmla="*/ 1823 w 1963"/>
                <a:gd name="T27" fmla="*/ 305 h 687"/>
                <a:gd name="T28" fmla="*/ 1824 w 1963"/>
                <a:gd name="T29" fmla="*/ 309 h 687"/>
                <a:gd name="T30" fmla="*/ 1854 w 1963"/>
                <a:gd name="T31" fmla="*/ 426 h 687"/>
                <a:gd name="T32" fmla="*/ 1903 w 1963"/>
                <a:gd name="T33" fmla="*/ 538 h 687"/>
                <a:gd name="T34" fmla="*/ 1959 w 1963"/>
                <a:gd name="T35" fmla="*/ 637 h 687"/>
                <a:gd name="T36" fmla="*/ 1963 w 1963"/>
                <a:gd name="T37" fmla="*/ 647 h 687"/>
                <a:gd name="T38" fmla="*/ 1952 w 1963"/>
                <a:gd name="T39" fmla="*/ 657 h 687"/>
                <a:gd name="T40" fmla="*/ 1811 w 1963"/>
                <a:gd name="T41" fmla="*/ 673 h 687"/>
                <a:gd name="T42" fmla="*/ 1653 w 1963"/>
                <a:gd name="T43" fmla="*/ 682 h 687"/>
                <a:gd name="T44" fmla="*/ 1495 w 1963"/>
                <a:gd name="T45" fmla="*/ 687 h 687"/>
                <a:gd name="T46" fmla="*/ 1309 w 1963"/>
                <a:gd name="T47" fmla="*/ 686 h 687"/>
                <a:gd name="T48" fmla="*/ 1094 w 1963"/>
                <a:gd name="T49" fmla="*/ 673 h 687"/>
                <a:gd name="T50" fmla="*/ 892 w 1963"/>
                <a:gd name="T51" fmla="*/ 648 h 687"/>
                <a:gd name="T52" fmla="*/ 703 w 1963"/>
                <a:gd name="T53" fmla="*/ 613 h 687"/>
                <a:gd name="T54" fmla="*/ 532 w 1963"/>
                <a:gd name="T55" fmla="*/ 568 h 687"/>
                <a:gd name="T56" fmla="*/ 379 w 1963"/>
                <a:gd name="T57" fmla="*/ 514 h 687"/>
                <a:gd name="T58" fmla="*/ 250 w 1963"/>
                <a:gd name="T59" fmla="*/ 452 h 687"/>
                <a:gd name="T60" fmla="*/ 144 w 1963"/>
                <a:gd name="T61" fmla="*/ 382 h 687"/>
                <a:gd name="T62" fmla="*/ 66 w 1963"/>
                <a:gd name="T63" fmla="*/ 307 h 687"/>
                <a:gd name="T64" fmla="*/ 17 w 1963"/>
                <a:gd name="T65" fmla="*/ 226 h 687"/>
                <a:gd name="T66" fmla="*/ 0 w 1963"/>
                <a:gd name="T67" fmla="*/ 142 h 687"/>
                <a:gd name="T68" fmla="*/ 16 w 1963"/>
                <a:gd name="T69" fmla="*/ 59 h 687"/>
                <a:gd name="T70" fmla="*/ 43 w 1963"/>
                <a:gd name="T71" fmla="*/ 11 h 687"/>
                <a:gd name="T72" fmla="*/ 66 w 1963"/>
                <a:gd name="T73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63" h="687">
                  <a:moveTo>
                    <a:pt x="80" y="0"/>
                  </a:moveTo>
                  <a:lnTo>
                    <a:pt x="95" y="5"/>
                  </a:lnTo>
                  <a:lnTo>
                    <a:pt x="128" y="30"/>
                  </a:lnTo>
                  <a:lnTo>
                    <a:pt x="162" y="50"/>
                  </a:lnTo>
                  <a:lnTo>
                    <a:pt x="197" y="71"/>
                  </a:lnTo>
                  <a:lnTo>
                    <a:pt x="233" y="89"/>
                  </a:lnTo>
                  <a:lnTo>
                    <a:pt x="273" y="107"/>
                  </a:lnTo>
                  <a:lnTo>
                    <a:pt x="316" y="125"/>
                  </a:lnTo>
                  <a:lnTo>
                    <a:pt x="365" y="145"/>
                  </a:lnTo>
                  <a:lnTo>
                    <a:pt x="463" y="178"/>
                  </a:lnTo>
                  <a:lnTo>
                    <a:pt x="567" y="210"/>
                  </a:lnTo>
                  <a:lnTo>
                    <a:pt x="677" y="237"/>
                  </a:lnTo>
                  <a:lnTo>
                    <a:pt x="792" y="260"/>
                  </a:lnTo>
                  <a:lnTo>
                    <a:pt x="911" y="279"/>
                  </a:lnTo>
                  <a:lnTo>
                    <a:pt x="1033" y="294"/>
                  </a:lnTo>
                  <a:lnTo>
                    <a:pt x="1160" y="304"/>
                  </a:lnTo>
                  <a:lnTo>
                    <a:pt x="1289" y="312"/>
                  </a:lnTo>
                  <a:lnTo>
                    <a:pt x="1420" y="313"/>
                  </a:lnTo>
                  <a:lnTo>
                    <a:pt x="1517" y="312"/>
                  </a:lnTo>
                  <a:lnTo>
                    <a:pt x="1617" y="309"/>
                  </a:lnTo>
                  <a:lnTo>
                    <a:pt x="1714" y="304"/>
                  </a:lnTo>
                  <a:lnTo>
                    <a:pt x="1808" y="296"/>
                  </a:lnTo>
                  <a:lnTo>
                    <a:pt x="1812" y="296"/>
                  </a:lnTo>
                  <a:lnTo>
                    <a:pt x="1816" y="296"/>
                  </a:lnTo>
                  <a:lnTo>
                    <a:pt x="1819" y="299"/>
                  </a:lnTo>
                  <a:lnTo>
                    <a:pt x="1821" y="300"/>
                  </a:lnTo>
                  <a:lnTo>
                    <a:pt x="1823" y="303"/>
                  </a:lnTo>
                  <a:lnTo>
                    <a:pt x="1823" y="305"/>
                  </a:lnTo>
                  <a:lnTo>
                    <a:pt x="1824" y="308"/>
                  </a:lnTo>
                  <a:lnTo>
                    <a:pt x="1824" y="309"/>
                  </a:lnTo>
                  <a:lnTo>
                    <a:pt x="1836" y="367"/>
                  </a:lnTo>
                  <a:lnTo>
                    <a:pt x="1854" y="426"/>
                  </a:lnTo>
                  <a:lnTo>
                    <a:pt x="1877" y="484"/>
                  </a:lnTo>
                  <a:lnTo>
                    <a:pt x="1903" y="538"/>
                  </a:lnTo>
                  <a:lnTo>
                    <a:pt x="1930" y="590"/>
                  </a:lnTo>
                  <a:lnTo>
                    <a:pt x="1959" y="637"/>
                  </a:lnTo>
                  <a:lnTo>
                    <a:pt x="1961" y="642"/>
                  </a:lnTo>
                  <a:lnTo>
                    <a:pt x="1963" y="647"/>
                  </a:lnTo>
                  <a:lnTo>
                    <a:pt x="1960" y="654"/>
                  </a:lnTo>
                  <a:lnTo>
                    <a:pt x="1952" y="657"/>
                  </a:lnTo>
                  <a:lnTo>
                    <a:pt x="1885" y="665"/>
                  </a:lnTo>
                  <a:lnTo>
                    <a:pt x="1811" y="673"/>
                  </a:lnTo>
                  <a:lnTo>
                    <a:pt x="1733" y="678"/>
                  </a:lnTo>
                  <a:lnTo>
                    <a:pt x="1653" y="682"/>
                  </a:lnTo>
                  <a:lnTo>
                    <a:pt x="1573" y="686"/>
                  </a:lnTo>
                  <a:lnTo>
                    <a:pt x="1495" y="687"/>
                  </a:lnTo>
                  <a:lnTo>
                    <a:pt x="1420" y="687"/>
                  </a:lnTo>
                  <a:lnTo>
                    <a:pt x="1309" y="686"/>
                  </a:lnTo>
                  <a:lnTo>
                    <a:pt x="1200" y="681"/>
                  </a:lnTo>
                  <a:lnTo>
                    <a:pt x="1094" y="673"/>
                  </a:lnTo>
                  <a:lnTo>
                    <a:pt x="992" y="663"/>
                  </a:lnTo>
                  <a:lnTo>
                    <a:pt x="892" y="648"/>
                  </a:lnTo>
                  <a:lnTo>
                    <a:pt x="795" y="633"/>
                  </a:lnTo>
                  <a:lnTo>
                    <a:pt x="703" y="613"/>
                  </a:lnTo>
                  <a:lnTo>
                    <a:pt x="615" y="591"/>
                  </a:lnTo>
                  <a:lnTo>
                    <a:pt x="532" y="568"/>
                  </a:lnTo>
                  <a:lnTo>
                    <a:pt x="453" y="542"/>
                  </a:lnTo>
                  <a:lnTo>
                    <a:pt x="379" y="514"/>
                  </a:lnTo>
                  <a:lnTo>
                    <a:pt x="312" y="484"/>
                  </a:lnTo>
                  <a:lnTo>
                    <a:pt x="250" y="452"/>
                  </a:lnTo>
                  <a:lnTo>
                    <a:pt x="194" y="418"/>
                  </a:lnTo>
                  <a:lnTo>
                    <a:pt x="144" y="382"/>
                  </a:lnTo>
                  <a:lnTo>
                    <a:pt x="101" y="345"/>
                  </a:lnTo>
                  <a:lnTo>
                    <a:pt x="66" y="307"/>
                  </a:lnTo>
                  <a:lnTo>
                    <a:pt x="38" y="268"/>
                  </a:lnTo>
                  <a:lnTo>
                    <a:pt x="17" y="226"/>
                  </a:lnTo>
                  <a:lnTo>
                    <a:pt x="4" y="185"/>
                  </a:lnTo>
                  <a:lnTo>
                    <a:pt x="0" y="142"/>
                  </a:lnTo>
                  <a:lnTo>
                    <a:pt x="4" y="101"/>
                  </a:lnTo>
                  <a:lnTo>
                    <a:pt x="16" y="59"/>
                  </a:lnTo>
                  <a:lnTo>
                    <a:pt x="36" y="19"/>
                  </a:lnTo>
                  <a:lnTo>
                    <a:pt x="43" y="11"/>
                  </a:lnTo>
                  <a:lnTo>
                    <a:pt x="53" y="5"/>
                  </a:lnTo>
                  <a:lnTo>
                    <a:pt x="66" y="0"/>
                  </a:lnTo>
                  <a:lnTo>
                    <a:pt x="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52" name="Freeform 452"/>
            <p:cNvSpPr/>
            <p:nvPr/>
          </p:nvSpPr>
          <p:spPr bwMode="auto">
            <a:xfrm>
              <a:off x="4400550" y="3551238"/>
              <a:ext cx="1455738" cy="549275"/>
            </a:xfrm>
            <a:custGeom>
              <a:avLst/>
              <a:gdLst>
                <a:gd name="T0" fmla="*/ 84 w 1833"/>
                <a:gd name="T1" fmla="*/ 3 h 691"/>
                <a:gd name="T2" fmla="*/ 132 w 1833"/>
                <a:gd name="T3" fmla="*/ 36 h 691"/>
                <a:gd name="T4" fmla="*/ 198 w 1833"/>
                <a:gd name="T5" fmla="*/ 76 h 691"/>
                <a:gd name="T6" fmla="*/ 273 w 1833"/>
                <a:gd name="T7" fmla="*/ 111 h 691"/>
                <a:gd name="T8" fmla="*/ 365 w 1833"/>
                <a:gd name="T9" fmla="*/ 149 h 691"/>
                <a:gd name="T10" fmla="*/ 567 w 1833"/>
                <a:gd name="T11" fmla="*/ 214 h 691"/>
                <a:gd name="T12" fmla="*/ 792 w 1833"/>
                <a:gd name="T13" fmla="*/ 264 h 691"/>
                <a:gd name="T14" fmla="*/ 1033 w 1833"/>
                <a:gd name="T15" fmla="*/ 298 h 691"/>
                <a:gd name="T16" fmla="*/ 1289 w 1833"/>
                <a:gd name="T17" fmla="*/ 316 h 691"/>
                <a:gd name="T18" fmla="*/ 1503 w 1833"/>
                <a:gd name="T19" fmla="*/ 317 h 691"/>
                <a:gd name="T20" fmla="*/ 1660 w 1833"/>
                <a:gd name="T21" fmla="*/ 311 h 691"/>
                <a:gd name="T22" fmla="*/ 1815 w 1833"/>
                <a:gd name="T23" fmla="*/ 297 h 691"/>
                <a:gd name="T24" fmla="*/ 1832 w 1833"/>
                <a:gd name="T25" fmla="*/ 302 h 691"/>
                <a:gd name="T26" fmla="*/ 1833 w 1833"/>
                <a:gd name="T27" fmla="*/ 316 h 691"/>
                <a:gd name="T28" fmla="*/ 1829 w 1833"/>
                <a:gd name="T29" fmla="*/ 330 h 691"/>
                <a:gd name="T30" fmla="*/ 1797 w 1833"/>
                <a:gd name="T31" fmla="*/ 488 h 691"/>
                <a:gd name="T32" fmla="*/ 1785 w 1833"/>
                <a:gd name="T33" fmla="*/ 653 h 691"/>
                <a:gd name="T34" fmla="*/ 1784 w 1833"/>
                <a:gd name="T35" fmla="*/ 663 h 691"/>
                <a:gd name="T36" fmla="*/ 1774 w 1833"/>
                <a:gd name="T37" fmla="*/ 673 h 691"/>
                <a:gd name="T38" fmla="*/ 1727 w 1833"/>
                <a:gd name="T39" fmla="*/ 680 h 691"/>
                <a:gd name="T40" fmla="*/ 1647 w 1833"/>
                <a:gd name="T41" fmla="*/ 686 h 691"/>
                <a:gd name="T42" fmla="*/ 1546 w 1833"/>
                <a:gd name="T43" fmla="*/ 690 h 691"/>
                <a:gd name="T44" fmla="*/ 1420 w 1833"/>
                <a:gd name="T45" fmla="*/ 691 h 691"/>
                <a:gd name="T46" fmla="*/ 1200 w 1833"/>
                <a:gd name="T47" fmla="*/ 685 h 691"/>
                <a:gd name="T48" fmla="*/ 992 w 1833"/>
                <a:gd name="T49" fmla="*/ 667 h 691"/>
                <a:gd name="T50" fmla="*/ 795 w 1833"/>
                <a:gd name="T51" fmla="*/ 637 h 691"/>
                <a:gd name="T52" fmla="*/ 615 w 1833"/>
                <a:gd name="T53" fmla="*/ 596 h 691"/>
                <a:gd name="T54" fmla="*/ 453 w 1833"/>
                <a:gd name="T55" fmla="*/ 546 h 691"/>
                <a:gd name="T56" fmla="*/ 312 w 1833"/>
                <a:gd name="T57" fmla="*/ 488 h 691"/>
                <a:gd name="T58" fmla="*/ 194 w 1833"/>
                <a:gd name="T59" fmla="*/ 422 h 691"/>
                <a:gd name="T60" fmla="*/ 101 w 1833"/>
                <a:gd name="T61" fmla="*/ 350 h 691"/>
                <a:gd name="T62" fmla="*/ 38 w 1833"/>
                <a:gd name="T63" fmla="*/ 272 h 691"/>
                <a:gd name="T64" fmla="*/ 4 w 1833"/>
                <a:gd name="T65" fmla="*/ 189 h 691"/>
                <a:gd name="T66" fmla="*/ 4 w 1833"/>
                <a:gd name="T67" fmla="*/ 105 h 691"/>
                <a:gd name="T68" fmla="*/ 36 w 1833"/>
                <a:gd name="T69" fmla="*/ 25 h 691"/>
                <a:gd name="T70" fmla="*/ 45 w 1833"/>
                <a:gd name="T71" fmla="*/ 12 h 691"/>
                <a:gd name="T72" fmla="*/ 61 w 1833"/>
                <a:gd name="T73" fmla="*/ 1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3" h="691">
                  <a:moveTo>
                    <a:pt x="71" y="0"/>
                  </a:moveTo>
                  <a:lnTo>
                    <a:pt x="84" y="3"/>
                  </a:lnTo>
                  <a:lnTo>
                    <a:pt x="98" y="12"/>
                  </a:lnTo>
                  <a:lnTo>
                    <a:pt x="132" y="36"/>
                  </a:lnTo>
                  <a:lnTo>
                    <a:pt x="164" y="57"/>
                  </a:lnTo>
                  <a:lnTo>
                    <a:pt x="198" y="76"/>
                  </a:lnTo>
                  <a:lnTo>
                    <a:pt x="234" y="95"/>
                  </a:lnTo>
                  <a:lnTo>
                    <a:pt x="273" y="111"/>
                  </a:lnTo>
                  <a:lnTo>
                    <a:pt x="317" y="130"/>
                  </a:lnTo>
                  <a:lnTo>
                    <a:pt x="365" y="149"/>
                  </a:lnTo>
                  <a:lnTo>
                    <a:pt x="463" y="183"/>
                  </a:lnTo>
                  <a:lnTo>
                    <a:pt x="567" y="214"/>
                  </a:lnTo>
                  <a:lnTo>
                    <a:pt x="677" y="241"/>
                  </a:lnTo>
                  <a:lnTo>
                    <a:pt x="792" y="264"/>
                  </a:lnTo>
                  <a:lnTo>
                    <a:pt x="911" y="284"/>
                  </a:lnTo>
                  <a:lnTo>
                    <a:pt x="1033" y="298"/>
                  </a:lnTo>
                  <a:lnTo>
                    <a:pt x="1160" y="309"/>
                  </a:lnTo>
                  <a:lnTo>
                    <a:pt x="1289" y="316"/>
                  </a:lnTo>
                  <a:lnTo>
                    <a:pt x="1420" y="317"/>
                  </a:lnTo>
                  <a:lnTo>
                    <a:pt x="1503" y="317"/>
                  </a:lnTo>
                  <a:lnTo>
                    <a:pt x="1582" y="315"/>
                  </a:lnTo>
                  <a:lnTo>
                    <a:pt x="1660" y="311"/>
                  </a:lnTo>
                  <a:lnTo>
                    <a:pt x="1736" y="306"/>
                  </a:lnTo>
                  <a:lnTo>
                    <a:pt x="1815" y="297"/>
                  </a:lnTo>
                  <a:lnTo>
                    <a:pt x="1825" y="298"/>
                  </a:lnTo>
                  <a:lnTo>
                    <a:pt x="1832" y="302"/>
                  </a:lnTo>
                  <a:lnTo>
                    <a:pt x="1833" y="308"/>
                  </a:lnTo>
                  <a:lnTo>
                    <a:pt x="1833" y="316"/>
                  </a:lnTo>
                  <a:lnTo>
                    <a:pt x="1830" y="324"/>
                  </a:lnTo>
                  <a:lnTo>
                    <a:pt x="1829" y="330"/>
                  </a:lnTo>
                  <a:lnTo>
                    <a:pt x="1810" y="408"/>
                  </a:lnTo>
                  <a:lnTo>
                    <a:pt x="1797" y="488"/>
                  </a:lnTo>
                  <a:lnTo>
                    <a:pt x="1789" y="570"/>
                  </a:lnTo>
                  <a:lnTo>
                    <a:pt x="1785" y="653"/>
                  </a:lnTo>
                  <a:lnTo>
                    <a:pt x="1785" y="656"/>
                  </a:lnTo>
                  <a:lnTo>
                    <a:pt x="1784" y="663"/>
                  </a:lnTo>
                  <a:lnTo>
                    <a:pt x="1780" y="668"/>
                  </a:lnTo>
                  <a:lnTo>
                    <a:pt x="1774" y="673"/>
                  </a:lnTo>
                  <a:lnTo>
                    <a:pt x="1763" y="676"/>
                  </a:lnTo>
                  <a:lnTo>
                    <a:pt x="1727" y="680"/>
                  </a:lnTo>
                  <a:lnTo>
                    <a:pt x="1688" y="682"/>
                  </a:lnTo>
                  <a:lnTo>
                    <a:pt x="1647" y="686"/>
                  </a:lnTo>
                  <a:lnTo>
                    <a:pt x="1599" y="689"/>
                  </a:lnTo>
                  <a:lnTo>
                    <a:pt x="1546" y="690"/>
                  </a:lnTo>
                  <a:lnTo>
                    <a:pt x="1486" y="691"/>
                  </a:lnTo>
                  <a:lnTo>
                    <a:pt x="1420" y="691"/>
                  </a:lnTo>
                  <a:lnTo>
                    <a:pt x="1309" y="690"/>
                  </a:lnTo>
                  <a:lnTo>
                    <a:pt x="1200" y="685"/>
                  </a:lnTo>
                  <a:lnTo>
                    <a:pt x="1094" y="677"/>
                  </a:lnTo>
                  <a:lnTo>
                    <a:pt x="992" y="667"/>
                  </a:lnTo>
                  <a:lnTo>
                    <a:pt x="892" y="653"/>
                  </a:lnTo>
                  <a:lnTo>
                    <a:pt x="795" y="637"/>
                  </a:lnTo>
                  <a:lnTo>
                    <a:pt x="703" y="618"/>
                  </a:lnTo>
                  <a:lnTo>
                    <a:pt x="615" y="596"/>
                  </a:lnTo>
                  <a:lnTo>
                    <a:pt x="532" y="572"/>
                  </a:lnTo>
                  <a:lnTo>
                    <a:pt x="453" y="546"/>
                  </a:lnTo>
                  <a:lnTo>
                    <a:pt x="379" y="518"/>
                  </a:lnTo>
                  <a:lnTo>
                    <a:pt x="312" y="488"/>
                  </a:lnTo>
                  <a:lnTo>
                    <a:pt x="250" y="456"/>
                  </a:lnTo>
                  <a:lnTo>
                    <a:pt x="194" y="422"/>
                  </a:lnTo>
                  <a:lnTo>
                    <a:pt x="144" y="386"/>
                  </a:lnTo>
                  <a:lnTo>
                    <a:pt x="101" y="350"/>
                  </a:lnTo>
                  <a:lnTo>
                    <a:pt x="66" y="311"/>
                  </a:lnTo>
                  <a:lnTo>
                    <a:pt x="38" y="272"/>
                  </a:lnTo>
                  <a:lnTo>
                    <a:pt x="17" y="230"/>
                  </a:lnTo>
                  <a:lnTo>
                    <a:pt x="4" y="189"/>
                  </a:lnTo>
                  <a:lnTo>
                    <a:pt x="0" y="146"/>
                  </a:lnTo>
                  <a:lnTo>
                    <a:pt x="4" y="105"/>
                  </a:lnTo>
                  <a:lnTo>
                    <a:pt x="16" y="63"/>
                  </a:lnTo>
                  <a:lnTo>
                    <a:pt x="36" y="25"/>
                  </a:lnTo>
                  <a:lnTo>
                    <a:pt x="40" y="18"/>
                  </a:lnTo>
                  <a:lnTo>
                    <a:pt x="45" y="12"/>
                  </a:lnTo>
                  <a:lnTo>
                    <a:pt x="52" y="5"/>
                  </a:lnTo>
                  <a:lnTo>
                    <a:pt x="61" y="1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53" name="Freeform 453"/>
            <p:cNvSpPr/>
            <p:nvPr/>
          </p:nvSpPr>
          <p:spPr bwMode="auto">
            <a:xfrm>
              <a:off x="4400550" y="3119438"/>
              <a:ext cx="1754188" cy="552450"/>
            </a:xfrm>
            <a:custGeom>
              <a:avLst/>
              <a:gdLst>
                <a:gd name="T0" fmla="*/ 75 w 2210"/>
                <a:gd name="T1" fmla="*/ 2 h 697"/>
                <a:gd name="T2" fmla="*/ 127 w 2210"/>
                <a:gd name="T3" fmla="*/ 37 h 697"/>
                <a:gd name="T4" fmla="*/ 211 w 2210"/>
                <a:gd name="T5" fmla="*/ 86 h 697"/>
                <a:gd name="T6" fmla="*/ 308 w 2210"/>
                <a:gd name="T7" fmla="*/ 130 h 697"/>
                <a:gd name="T8" fmla="*/ 463 w 2210"/>
                <a:gd name="T9" fmla="*/ 188 h 697"/>
                <a:gd name="T10" fmla="*/ 677 w 2210"/>
                <a:gd name="T11" fmla="*/ 245 h 697"/>
                <a:gd name="T12" fmla="*/ 911 w 2210"/>
                <a:gd name="T13" fmla="*/ 288 h 697"/>
                <a:gd name="T14" fmla="*/ 1160 w 2210"/>
                <a:gd name="T15" fmla="*/ 314 h 697"/>
                <a:gd name="T16" fmla="*/ 1420 w 2210"/>
                <a:gd name="T17" fmla="*/ 321 h 697"/>
                <a:gd name="T18" fmla="*/ 1658 w 2210"/>
                <a:gd name="T19" fmla="*/ 318 h 697"/>
                <a:gd name="T20" fmla="*/ 1877 w 2210"/>
                <a:gd name="T21" fmla="*/ 299 h 697"/>
                <a:gd name="T22" fmla="*/ 2086 w 2210"/>
                <a:gd name="T23" fmla="*/ 266 h 697"/>
                <a:gd name="T24" fmla="*/ 2201 w 2210"/>
                <a:gd name="T25" fmla="*/ 242 h 697"/>
                <a:gd name="T26" fmla="*/ 2210 w 2210"/>
                <a:gd name="T27" fmla="*/ 248 h 697"/>
                <a:gd name="T28" fmla="*/ 2207 w 2210"/>
                <a:gd name="T29" fmla="*/ 259 h 697"/>
                <a:gd name="T30" fmla="*/ 2197 w 2210"/>
                <a:gd name="T31" fmla="*/ 271 h 697"/>
                <a:gd name="T32" fmla="*/ 2185 w 2210"/>
                <a:gd name="T33" fmla="*/ 281 h 697"/>
                <a:gd name="T34" fmla="*/ 2078 w 2210"/>
                <a:gd name="T35" fmla="*/ 389 h 697"/>
                <a:gd name="T36" fmla="*/ 1986 w 2210"/>
                <a:gd name="T37" fmla="*/ 504 h 697"/>
                <a:gd name="T38" fmla="*/ 1911 w 2210"/>
                <a:gd name="T39" fmla="*/ 635 h 697"/>
                <a:gd name="T40" fmla="*/ 1902 w 2210"/>
                <a:gd name="T41" fmla="*/ 649 h 697"/>
                <a:gd name="T42" fmla="*/ 1881 w 2210"/>
                <a:gd name="T43" fmla="*/ 664 h 697"/>
                <a:gd name="T44" fmla="*/ 1792 w 2210"/>
                <a:gd name="T45" fmla="*/ 677 h 697"/>
                <a:gd name="T46" fmla="*/ 1649 w 2210"/>
                <a:gd name="T47" fmla="*/ 690 h 697"/>
                <a:gd name="T48" fmla="*/ 1500 w 2210"/>
                <a:gd name="T49" fmla="*/ 696 h 697"/>
                <a:gd name="T50" fmla="*/ 1309 w 2210"/>
                <a:gd name="T51" fmla="*/ 694 h 697"/>
                <a:gd name="T52" fmla="*/ 1094 w 2210"/>
                <a:gd name="T53" fmla="*/ 681 h 697"/>
                <a:gd name="T54" fmla="*/ 892 w 2210"/>
                <a:gd name="T55" fmla="*/ 657 h 697"/>
                <a:gd name="T56" fmla="*/ 703 w 2210"/>
                <a:gd name="T57" fmla="*/ 622 h 697"/>
                <a:gd name="T58" fmla="*/ 532 w 2210"/>
                <a:gd name="T59" fmla="*/ 576 h 697"/>
                <a:gd name="T60" fmla="*/ 379 w 2210"/>
                <a:gd name="T61" fmla="*/ 522 h 697"/>
                <a:gd name="T62" fmla="*/ 250 w 2210"/>
                <a:gd name="T63" fmla="*/ 460 h 697"/>
                <a:gd name="T64" fmla="*/ 144 w 2210"/>
                <a:gd name="T65" fmla="*/ 390 h 697"/>
                <a:gd name="T66" fmla="*/ 66 w 2210"/>
                <a:gd name="T67" fmla="*/ 315 h 697"/>
                <a:gd name="T68" fmla="*/ 17 w 2210"/>
                <a:gd name="T69" fmla="*/ 235 h 697"/>
                <a:gd name="T70" fmla="*/ 0 w 2210"/>
                <a:gd name="T71" fmla="*/ 150 h 697"/>
                <a:gd name="T72" fmla="*/ 10 w 2210"/>
                <a:gd name="T73" fmla="*/ 83 h 697"/>
                <a:gd name="T74" fmla="*/ 41 w 2210"/>
                <a:gd name="T75" fmla="*/ 20 h 697"/>
                <a:gd name="T76" fmla="*/ 50 w 2210"/>
                <a:gd name="T77" fmla="*/ 8 h 697"/>
                <a:gd name="T78" fmla="*/ 65 w 2210"/>
                <a:gd name="T79" fmla="*/ 0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10" h="697">
                  <a:moveTo>
                    <a:pt x="65" y="0"/>
                  </a:moveTo>
                  <a:lnTo>
                    <a:pt x="75" y="2"/>
                  </a:lnTo>
                  <a:lnTo>
                    <a:pt x="88" y="8"/>
                  </a:lnTo>
                  <a:lnTo>
                    <a:pt x="127" y="37"/>
                  </a:lnTo>
                  <a:lnTo>
                    <a:pt x="168" y="62"/>
                  </a:lnTo>
                  <a:lnTo>
                    <a:pt x="211" y="86"/>
                  </a:lnTo>
                  <a:lnTo>
                    <a:pt x="256" y="108"/>
                  </a:lnTo>
                  <a:lnTo>
                    <a:pt x="308" y="130"/>
                  </a:lnTo>
                  <a:lnTo>
                    <a:pt x="365" y="153"/>
                  </a:lnTo>
                  <a:lnTo>
                    <a:pt x="463" y="188"/>
                  </a:lnTo>
                  <a:lnTo>
                    <a:pt x="567" y="218"/>
                  </a:lnTo>
                  <a:lnTo>
                    <a:pt x="677" y="245"/>
                  </a:lnTo>
                  <a:lnTo>
                    <a:pt x="792" y="268"/>
                  </a:lnTo>
                  <a:lnTo>
                    <a:pt x="911" y="288"/>
                  </a:lnTo>
                  <a:lnTo>
                    <a:pt x="1033" y="302"/>
                  </a:lnTo>
                  <a:lnTo>
                    <a:pt x="1160" y="314"/>
                  </a:lnTo>
                  <a:lnTo>
                    <a:pt x="1289" y="320"/>
                  </a:lnTo>
                  <a:lnTo>
                    <a:pt x="1420" y="321"/>
                  </a:lnTo>
                  <a:lnTo>
                    <a:pt x="1542" y="321"/>
                  </a:lnTo>
                  <a:lnTo>
                    <a:pt x="1658" y="318"/>
                  </a:lnTo>
                  <a:lnTo>
                    <a:pt x="1770" y="310"/>
                  </a:lnTo>
                  <a:lnTo>
                    <a:pt x="1877" y="299"/>
                  </a:lnTo>
                  <a:lnTo>
                    <a:pt x="1982" y="285"/>
                  </a:lnTo>
                  <a:lnTo>
                    <a:pt x="2086" y="266"/>
                  </a:lnTo>
                  <a:lnTo>
                    <a:pt x="2188" y="242"/>
                  </a:lnTo>
                  <a:lnTo>
                    <a:pt x="2201" y="242"/>
                  </a:lnTo>
                  <a:lnTo>
                    <a:pt x="2207" y="244"/>
                  </a:lnTo>
                  <a:lnTo>
                    <a:pt x="2210" y="248"/>
                  </a:lnTo>
                  <a:lnTo>
                    <a:pt x="2210" y="253"/>
                  </a:lnTo>
                  <a:lnTo>
                    <a:pt x="2207" y="259"/>
                  </a:lnTo>
                  <a:lnTo>
                    <a:pt x="2202" y="264"/>
                  </a:lnTo>
                  <a:lnTo>
                    <a:pt x="2197" y="271"/>
                  </a:lnTo>
                  <a:lnTo>
                    <a:pt x="2190" y="277"/>
                  </a:lnTo>
                  <a:lnTo>
                    <a:pt x="2185" y="281"/>
                  </a:lnTo>
                  <a:lnTo>
                    <a:pt x="2130" y="334"/>
                  </a:lnTo>
                  <a:lnTo>
                    <a:pt x="2078" y="389"/>
                  </a:lnTo>
                  <a:lnTo>
                    <a:pt x="2030" y="444"/>
                  </a:lnTo>
                  <a:lnTo>
                    <a:pt x="1986" y="504"/>
                  </a:lnTo>
                  <a:lnTo>
                    <a:pt x="1946" y="567"/>
                  </a:lnTo>
                  <a:lnTo>
                    <a:pt x="1911" y="635"/>
                  </a:lnTo>
                  <a:lnTo>
                    <a:pt x="1907" y="641"/>
                  </a:lnTo>
                  <a:lnTo>
                    <a:pt x="1902" y="649"/>
                  </a:lnTo>
                  <a:lnTo>
                    <a:pt x="1893" y="658"/>
                  </a:lnTo>
                  <a:lnTo>
                    <a:pt x="1881" y="664"/>
                  </a:lnTo>
                  <a:lnTo>
                    <a:pt x="1864" y="668"/>
                  </a:lnTo>
                  <a:lnTo>
                    <a:pt x="1792" y="677"/>
                  </a:lnTo>
                  <a:lnTo>
                    <a:pt x="1720" y="685"/>
                  </a:lnTo>
                  <a:lnTo>
                    <a:pt x="1649" y="690"/>
                  </a:lnTo>
                  <a:lnTo>
                    <a:pt x="1577" y="694"/>
                  </a:lnTo>
                  <a:lnTo>
                    <a:pt x="1500" y="696"/>
                  </a:lnTo>
                  <a:lnTo>
                    <a:pt x="1420" y="697"/>
                  </a:lnTo>
                  <a:lnTo>
                    <a:pt x="1309" y="694"/>
                  </a:lnTo>
                  <a:lnTo>
                    <a:pt x="1200" y="690"/>
                  </a:lnTo>
                  <a:lnTo>
                    <a:pt x="1094" y="681"/>
                  </a:lnTo>
                  <a:lnTo>
                    <a:pt x="992" y="671"/>
                  </a:lnTo>
                  <a:lnTo>
                    <a:pt x="892" y="657"/>
                  </a:lnTo>
                  <a:lnTo>
                    <a:pt x="795" y="641"/>
                  </a:lnTo>
                  <a:lnTo>
                    <a:pt x="703" y="622"/>
                  </a:lnTo>
                  <a:lnTo>
                    <a:pt x="615" y="600"/>
                  </a:lnTo>
                  <a:lnTo>
                    <a:pt x="532" y="576"/>
                  </a:lnTo>
                  <a:lnTo>
                    <a:pt x="453" y="551"/>
                  </a:lnTo>
                  <a:lnTo>
                    <a:pt x="379" y="522"/>
                  </a:lnTo>
                  <a:lnTo>
                    <a:pt x="312" y="492"/>
                  </a:lnTo>
                  <a:lnTo>
                    <a:pt x="250" y="460"/>
                  </a:lnTo>
                  <a:lnTo>
                    <a:pt x="194" y="426"/>
                  </a:lnTo>
                  <a:lnTo>
                    <a:pt x="144" y="390"/>
                  </a:lnTo>
                  <a:lnTo>
                    <a:pt x="101" y="354"/>
                  </a:lnTo>
                  <a:lnTo>
                    <a:pt x="66" y="315"/>
                  </a:lnTo>
                  <a:lnTo>
                    <a:pt x="38" y="276"/>
                  </a:lnTo>
                  <a:lnTo>
                    <a:pt x="17" y="235"/>
                  </a:lnTo>
                  <a:lnTo>
                    <a:pt x="4" y="193"/>
                  </a:lnTo>
                  <a:lnTo>
                    <a:pt x="0" y="150"/>
                  </a:lnTo>
                  <a:lnTo>
                    <a:pt x="3" y="117"/>
                  </a:lnTo>
                  <a:lnTo>
                    <a:pt x="10" y="83"/>
                  </a:lnTo>
                  <a:lnTo>
                    <a:pt x="23" y="51"/>
                  </a:lnTo>
                  <a:lnTo>
                    <a:pt x="41" y="20"/>
                  </a:lnTo>
                  <a:lnTo>
                    <a:pt x="45" y="13"/>
                  </a:lnTo>
                  <a:lnTo>
                    <a:pt x="50" y="8"/>
                  </a:lnTo>
                  <a:lnTo>
                    <a:pt x="57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54" name="Freeform 454"/>
            <p:cNvSpPr/>
            <p:nvPr/>
          </p:nvSpPr>
          <p:spPr bwMode="auto">
            <a:xfrm>
              <a:off x="6689725" y="3567113"/>
              <a:ext cx="454025" cy="925513"/>
            </a:xfrm>
            <a:custGeom>
              <a:avLst/>
              <a:gdLst>
                <a:gd name="T0" fmla="*/ 328 w 571"/>
                <a:gd name="T1" fmla="*/ 4 h 1167"/>
                <a:gd name="T2" fmla="*/ 356 w 571"/>
                <a:gd name="T3" fmla="*/ 46 h 1167"/>
                <a:gd name="T4" fmla="*/ 359 w 571"/>
                <a:gd name="T5" fmla="*/ 135 h 1167"/>
                <a:gd name="T6" fmla="*/ 363 w 571"/>
                <a:gd name="T7" fmla="*/ 138 h 1167"/>
                <a:gd name="T8" fmla="*/ 378 w 571"/>
                <a:gd name="T9" fmla="*/ 140 h 1167"/>
                <a:gd name="T10" fmla="*/ 431 w 571"/>
                <a:gd name="T11" fmla="*/ 152 h 1167"/>
                <a:gd name="T12" fmla="*/ 496 w 571"/>
                <a:gd name="T13" fmla="*/ 170 h 1167"/>
                <a:gd name="T14" fmla="*/ 534 w 571"/>
                <a:gd name="T15" fmla="*/ 195 h 1167"/>
                <a:gd name="T16" fmla="*/ 512 w 571"/>
                <a:gd name="T17" fmla="*/ 280 h 1167"/>
                <a:gd name="T18" fmla="*/ 471 w 571"/>
                <a:gd name="T19" fmla="*/ 309 h 1167"/>
                <a:gd name="T20" fmla="*/ 447 w 571"/>
                <a:gd name="T21" fmla="*/ 301 h 1167"/>
                <a:gd name="T22" fmla="*/ 407 w 571"/>
                <a:gd name="T23" fmla="*/ 287 h 1167"/>
                <a:gd name="T24" fmla="*/ 333 w 571"/>
                <a:gd name="T25" fmla="*/ 271 h 1167"/>
                <a:gd name="T26" fmla="*/ 250 w 571"/>
                <a:gd name="T27" fmla="*/ 278 h 1167"/>
                <a:gd name="T28" fmla="*/ 200 w 571"/>
                <a:gd name="T29" fmla="*/ 307 h 1167"/>
                <a:gd name="T30" fmla="*/ 179 w 571"/>
                <a:gd name="T31" fmla="*/ 350 h 1167"/>
                <a:gd name="T32" fmla="*/ 185 w 571"/>
                <a:gd name="T33" fmla="*/ 402 h 1167"/>
                <a:gd name="T34" fmla="*/ 233 w 571"/>
                <a:gd name="T35" fmla="*/ 448 h 1167"/>
                <a:gd name="T36" fmla="*/ 338 w 571"/>
                <a:gd name="T37" fmla="*/ 499 h 1167"/>
                <a:gd name="T38" fmla="*/ 471 w 571"/>
                <a:gd name="T39" fmla="*/ 570 h 1167"/>
                <a:gd name="T40" fmla="*/ 547 w 571"/>
                <a:gd name="T41" fmla="*/ 658 h 1167"/>
                <a:gd name="T42" fmla="*/ 571 w 571"/>
                <a:gd name="T43" fmla="*/ 769 h 1167"/>
                <a:gd name="T44" fmla="*/ 545 w 571"/>
                <a:gd name="T45" fmla="*/ 882 h 1167"/>
                <a:gd name="T46" fmla="*/ 471 w 571"/>
                <a:gd name="T47" fmla="*/ 969 h 1167"/>
                <a:gd name="T48" fmla="*/ 356 w 571"/>
                <a:gd name="T49" fmla="*/ 1019 h 1167"/>
                <a:gd name="T50" fmla="*/ 351 w 571"/>
                <a:gd name="T51" fmla="*/ 1021 h 1167"/>
                <a:gd name="T52" fmla="*/ 348 w 571"/>
                <a:gd name="T53" fmla="*/ 1030 h 1167"/>
                <a:gd name="T54" fmla="*/ 334 w 571"/>
                <a:gd name="T55" fmla="*/ 1154 h 1167"/>
                <a:gd name="T56" fmla="*/ 259 w 571"/>
                <a:gd name="T57" fmla="*/ 1167 h 1167"/>
                <a:gd name="T58" fmla="*/ 216 w 571"/>
                <a:gd name="T59" fmla="*/ 1140 h 1167"/>
                <a:gd name="T60" fmla="*/ 213 w 571"/>
                <a:gd name="T61" fmla="*/ 1031 h 1167"/>
                <a:gd name="T62" fmla="*/ 207 w 571"/>
                <a:gd name="T63" fmla="*/ 1026 h 1167"/>
                <a:gd name="T64" fmla="*/ 198 w 571"/>
                <a:gd name="T65" fmla="*/ 1023 h 1167"/>
                <a:gd name="T66" fmla="*/ 145 w 571"/>
                <a:gd name="T67" fmla="*/ 1013 h 1167"/>
                <a:gd name="T68" fmla="*/ 69 w 571"/>
                <a:gd name="T69" fmla="*/ 993 h 1167"/>
                <a:gd name="T70" fmla="*/ 12 w 571"/>
                <a:gd name="T71" fmla="*/ 966 h 1167"/>
                <a:gd name="T72" fmla="*/ 3 w 571"/>
                <a:gd name="T73" fmla="*/ 926 h 1167"/>
                <a:gd name="T74" fmla="*/ 40 w 571"/>
                <a:gd name="T75" fmla="*/ 847 h 1167"/>
                <a:gd name="T76" fmla="*/ 73 w 571"/>
                <a:gd name="T77" fmla="*/ 839 h 1167"/>
                <a:gd name="T78" fmla="*/ 88 w 571"/>
                <a:gd name="T79" fmla="*/ 846 h 1167"/>
                <a:gd name="T80" fmla="*/ 126 w 571"/>
                <a:gd name="T81" fmla="*/ 860 h 1167"/>
                <a:gd name="T82" fmla="*/ 188 w 571"/>
                <a:gd name="T83" fmla="*/ 881 h 1167"/>
                <a:gd name="T84" fmla="*/ 257 w 571"/>
                <a:gd name="T85" fmla="*/ 890 h 1167"/>
                <a:gd name="T86" fmla="*/ 350 w 571"/>
                <a:gd name="T87" fmla="*/ 868 h 1167"/>
                <a:gd name="T88" fmla="*/ 398 w 571"/>
                <a:gd name="T89" fmla="*/ 806 h 1167"/>
                <a:gd name="T90" fmla="*/ 387 w 571"/>
                <a:gd name="T91" fmla="*/ 725 h 1167"/>
                <a:gd name="T92" fmla="*/ 303 w 571"/>
                <a:gd name="T93" fmla="*/ 659 h 1167"/>
                <a:gd name="T94" fmla="*/ 188 w 571"/>
                <a:gd name="T95" fmla="*/ 610 h 1167"/>
                <a:gd name="T96" fmla="*/ 99 w 571"/>
                <a:gd name="T97" fmla="*/ 556 h 1167"/>
                <a:gd name="T98" fmla="*/ 34 w 571"/>
                <a:gd name="T99" fmla="*/ 482 h 1167"/>
                <a:gd name="T100" fmla="*/ 9 w 571"/>
                <a:gd name="T101" fmla="*/ 381 h 1167"/>
                <a:gd name="T102" fmla="*/ 40 w 571"/>
                <a:gd name="T103" fmla="*/ 263 h 1167"/>
                <a:gd name="T104" fmla="*/ 128 w 571"/>
                <a:gd name="T105" fmla="*/ 178 h 1167"/>
                <a:gd name="T106" fmla="*/ 214 w 571"/>
                <a:gd name="T107" fmla="*/ 144 h 1167"/>
                <a:gd name="T108" fmla="*/ 220 w 571"/>
                <a:gd name="T109" fmla="*/ 139 h 1167"/>
                <a:gd name="T110" fmla="*/ 223 w 571"/>
                <a:gd name="T111" fmla="*/ 46 h 1167"/>
                <a:gd name="T112" fmla="*/ 251 w 571"/>
                <a:gd name="T113" fmla="*/ 4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1" h="1167">
                  <a:moveTo>
                    <a:pt x="270" y="0"/>
                  </a:moveTo>
                  <a:lnTo>
                    <a:pt x="310" y="0"/>
                  </a:lnTo>
                  <a:lnTo>
                    <a:pt x="328" y="4"/>
                  </a:lnTo>
                  <a:lnTo>
                    <a:pt x="343" y="13"/>
                  </a:lnTo>
                  <a:lnTo>
                    <a:pt x="354" y="28"/>
                  </a:lnTo>
                  <a:lnTo>
                    <a:pt x="356" y="46"/>
                  </a:lnTo>
                  <a:lnTo>
                    <a:pt x="358" y="130"/>
                  </a:lnTo>
                  <a:lnTo>
                    <a:pt x="358" y="133"/>
                  </a:lnTo>
                  <a:lnTo>
                    <a:pt x="359" y="135"/>
                  </a:lnTo>
                  <a:lnTo>
                    <a:pt x="360" y="136"/>
                  </a:lnTo>
                  <a:lnTo>
                    <a:pt x="361" y="136"/>
                  </a:lnTo>
                  <a:lnTo>
                    <a:pt x="363" y="138"/>
                  </a:lnTo>
                  <a:lnTo>
                    <a:pt x="364" y="138"/>
                  </a:lnTo>
                  <a:lnTo>
                    <a:pt x="368" y="139"/>
                  </a:lnTo>
                  <a:lnTo>
                    <a:pt x="378" y="140"/>
                  </a:lnTo>
                  <a:lnTo>
                    <a:pt x="392" y="143"/>
                  </a:lnTo>
                  <a:lnTo>
                    <a:pt x="411" y="147"/>
                  </a:lnTo>
                  <a:lnTo>
                    <a:pt x="431" y="152"/>
                  </a:lnTo>
                  <a:lnTo>
                    <a:pt x="453" y="157"/>
                  </a:lnTo>
                  <a:lnTo>
                    <a:pt x="475" y="164"/>
                  </a:lnTo>
                  <a:lnTo>
                    <a:pt x="496" y="170"/>
                  </a:lnTo>
                  <a:lnTo>
                    <a:pt x="514" y="177"/>
                  </a:lnTo>
                  <a:lnTo>
                    <a:pt x="526" y="184"/>
                  </a:lnTo>
                  <a:lnTo>
                    <a:pt x="534" y="195"/>
                  </a:lnTo>
                  <a:lnTo>
                    <a:pt x="536" y="208"/>
                  </a:lnTo>
                  <a:lnTo>
                    <a:pt x="534" y="223"/>
                  </a:lnTo>
                  <a:lnTo>
                    <a:pt x="512" y="280"/>
                  </a:lnTo>
                  <a:lnTo>
                    <a:pt x="503" y="296"/>
                  </a:lnTo>
                  <a:lnTo>
                    <a:pt x="488" y="305"/>
                  </a:lnTo>
                  <a:lnTo>
                    <a:pt x="471" y="309"/>
                  </a:lnTo>
                  <a:lnTo>
                    <a:pt x="460" y="307"/>
                  </a:lnTo>
                  <a:lnTo>
                    <a:pt x="449" y="303"/>
                  </a:lnTo>
                  <a:lnTo>
                    <a:pt x="447" y="301"/>
                  </a:lnTo>
                  <a:lnTo>
                    <a:pt x="438" y="298"/>
                  </a:lnTo>
                  <a:lnTo>
                    <a:pt x="425" y="293"/>
                  </a:lnTo>
                  <a:lnTo>
                    <a:pt x="407" y="287"/>
                  </a:lnTo>
                  <a:lnTo>
                    <a:pt x="386" y="280"/>
                  </a:lnTo>
                  <a:lnTo>
                    <a:pt x="361" y="275"/>
                  </a:lnTo>
                  <a:lnTo>
                    <a:pt x="333" y="271"/>
                  </a:lnTo>
                  <a:lnTo>
                    <a:pt x="303" y="270"/>
                  </a:lnTo>
                  <a:lnTo>
                    <a:pt x="275" y="272"/>
                  </a:lnTo>
                  <a:lnTo>
                    <a:pt x="250" y="278"/>
                  </a:lnTo>
                  <a:lnTo>
                    <a:pt x="229" y="285"/>
                  </a:lnTo>
                  <a:lnTo>
                    <a:pt x="213" y="296"/>
                  </a:lnTo>
                  <a:lnTo>
                    <a:pt x="200" y="307"/>
                  </a:lnTo>
                  <a:lnTo>
                    <a:pt x="189" y="320"/>
                  </a:lnTo>
                  <a:lnTo>
                    <a:pt x="183" y="334"/>
                  </a:lnTo>
                  <a:lnTo>
                    <a:pt x="179" y="350"/>
                  </a:lnTo>
                  <a:lnTo>
                    <a:pt x="178" y="364"/>
                  </a:lnTo>
                  <a:lnTo>
                    <a:pt x="180" y="384"/>
                  </a:lnTo>
                  <a:lnTo>
                    <a:pt x="185" y="402"/>
                  </a:lnTo>
                  <a:lnTo>
                    <a:pt x="196" y="417"/>
                  </a:lnTo>
                  <a:lnTo>
                    <a:pt x="211" y="433"/>
                  </a:lnTo>
                  <a:lnTo>
                    <a:pt x="233" y="448"/>
                  </a:lnTo>
                  <a:lnTo>
                    <a:pt x="260" y="464"/>
                  </a:lnTo>
                  <a:lnTo>
                    <a:pt x="295" y="481"/>
                  </a:lnTo>
                  <a:lnTo>
                    <a:pt x="338" y="499"/>
                  </a:lnTo>
                  <a:lnTo>
                    <a:pt x="389" y="521"/>
                  </a:lnTo>
                  <a:lnTo>
                    <a:pt x="433" y="544"/>
                  </a:lnTo>
                  <a:lnTo>
                    <a:pt x="471" y="570"/>
                  </a:lnTo>
                  <a:lnTo>
                    <a:pt x="503" y="597"/>
                  </a:lnTo>
                  <a:lnTo>
                    <a:pt x="527" y="627"/>
                  </a:lnTo>
                  <a:lnTo>
                    <a:pt x="547" y="658"/>
                  </a:lnTo>
                  <a:lnTo>
                    <a:pt x="561" y="693"/>
                  </a:lnTo>
                  <a:lnTo>
                    <a:pt x="569" y="729"/>
                  </a:lnTo>
                  <a:lnTo>
                    <a:pt x="571" y="769"/>
                  </a:lnTo>
                  <a:lnTo>
                    <a:pt x="569" y="810"/>
                  </a:lnTo>
                  <a:lnTo>
                    <a:pt x="559" y="847"/>
                  </a:lnTo>
                  <a:lnTo>
                    <a:pt x="545" y="882"/>
                  </a:lnTo>
                  <a:lnTo>
                    <a:pt x="525" y="914"/>
                  </a:lnTo>
                  <a:lnTo>
                    <a:pt x="500" y="943"/>
                  </a:lnTo>
                  <a:lnTo>
                    <a:pt x="471" y="969"/>
                  </a:lnTo>
                  <a:lnTo>
                    <a:pt x="437" y="990"/>
                  </a:lnTo>
                  <a:lnTo>
                    <a:pt x="399" y="1006"/>
                  </a:lnTo>
                  <a:lnTo>
                    <a:pt x="356" y="1019"/>
                  </a:lnTo>
                  <a:lnTo>
                    <a:pt x="355" y="1019"/>
                  </a:lnTo>
                  <a:lnTo>
                    <a:pt x="354" y="1021"/>
                  </a:lnTo>
                  <a:lnTo>
                    <a:pt x="351" y="1021"/>
                  </a:lnTo>
                  <a:lnTo>
                    <a:pt x="350" y="1023"/>
                  </a:lnTo>
                  <a:lnTo>
                    <a:pt x="348" y="1026"/>
                  </a:lnTo>
                  <a:lnTo>
                    <a:pt x="348" y="1030"/>
                  </a:lnTo>
                  <a:lnTo>
                    <a:pt x="348" y="1122"/>
                  </a:lnTo>
                  <a:lnTo>
                    <a:pt x="345" y="1140"/>
                  </a:lnTo>
                  <a:lnTo>
                    <a:pt x="334" y="1154"/>
                  </a:lnTo>
                  <a:lnTo>
                    <a:pt x="320" y="1163"/>
                  </a:lnTo>
                  <a:lnTo>
                    <a:pt x="302" y="1167"/>
                  </a:lnTo>
                  <a:lnTo>
                    <a:pt x="259" y="1167"/>
                  </a:lnTo>
                  <a:lnTo>
                    <a:pt x="241" y="1163"/>
                  </a:lnTo>
                  <a:lnTo>
                    <a:pt x="227" y="1154"/>
                  </a:lnTo>
                  <a:lnTo>
                    <a:pt x="216" y="1140"/>
                  </a:lnTo>
                  <a:lnTo>
                    <a:pt x="213" y="1122"/>
                  </a:lnTo>
                  <a:lnTo>
                    <a:pt x="213" y="1034"/>
                  </a:lnTo>
                  <a:lnTo>
                    <a:pt x="213" y="1031"/>
                  </a:lnTo>
                  <a:lnTo>
                    <a:pt x="211" y="1028"/>
                  </a:lnTo>
                  <a:lnTo>
                    <a:pt x="209" y="1027"/>
                  </a:lnTo>
                  <a:lnTo>
                    <a:pt x="207" y="1026"/>
                  </a:lnTo>
                  <a:lnTo>
                    <a:pt x="205" y="1025"/>
                  </a:lnTo>
                  <a:lnTo>
                    <a:pt x="203" y="1025"/>
                  </a:lnTo>
                  <a:lnTo>
                    <a:pt x="198" y="1023"/>
                  </a:lnTo>
                  <a:lnTo>
                    <a:pt x="185" y="1022"/>
                  </a:lnTo>
                  <a:lnTo>
                    <a:pt x="169" y="1018"/>
                  </a:lnTo>
                  <a:lnTo>
                    <a:pt x="145" y="1013"/>
                  </a:lnTo>
                  <a:lnTo>
                    <a:pt x="121" y="1008"/>
                  </a:lnTo>
                  <a:lnTo>
                    <a:pt x="95" y="1001"/>
                  </a:lnTo>
                  <a:lnTo>
                    <a:pt x="69" y="993"/>
                  </a:lnTo>
                  <a:lnTo>
                    <a:pt x="44" y="984"/>
                  </a:lnTo>
                  <a:lnTo>
                    <a:pt x="22" y="974"/>
                  </a:lnTo>
                  <a:lnTo>
                    <a:pt x="12" y="966"/>
                  </a:lnTo>
                  <a:lnTo>
                    <a:pt x="4" y="956"/>
                  </a:lnTo>
                  <a:lnTo>
                    <a:pt x="0" y="942"/>
                  </a:lnTo>
                  <a:lnTo>
                    <a:pt x="3" y="926"/>
                  </a:lnTo>
                  <a:lnTo>
                    <a:pt x="25" y="868"/>
                  </a:lnTo>
                  <a:lnTo>
                    <a:pt x="31" y="856"/>
                  </a:lnTo>
                  <a:lnTo>
                    <a:pt x="40" y="847"/>
                  </a:lnTo>
                  <a:lnTo>
                    <a:pt x="52" y="842"/>
                  </a:lnTo>
                  <a:lnTo>
                    <a:pt x="66" y="839"/>
                  </a:lnTo>
                  <a:lnTo>
                    <a:pt x="73" y="839"/>
                  </a:lnTo>
                  <a:lnTo>
                    <a:pt x="79" y="842"/>
                  </a:lnTo>
                  <a:lnTo>
                    <a:pt x="86" y="843"/>
                  </a:lnTo>
                  <a:lnTo>
                    <a:pt x="88" y="846"/>
                  </a:lnTo>
                  <a:lnTo>
                    <a:pt x="97" y="848"/>
                  </a:lnTo>
                  <a:lnTo>
                    <a:pt x="109" y="854"/>
                  </a:lnTo>
                  <a:lnTo>
                    <a:pt x="126" y="860"/>
                  </a:lnTo>
                  <a:lnTo>
                    <a:pt x="144" y="868"/>
                  </a:lnTo>
                  <a:lnTo>
                    <a:pt x="166" y="874"/>
                  </a:lnTo>
                  <a:lnTo>
                    <a:pt x="188" y="881"/>
                  </a:lnTo>
                  <a:lnTo>
                    <a:pt x="211" y="886"/>
                  </a:lnTo>
                  <a:lnTo>
                    <a:pt x="235" y="889"/>
                  </a:lnTo>
                  <a:lnTo>
                    <a:pt x="257" y="890"/>
                  </a:lnTo>
                  <a:lnTo>
                    <a:pt x="292" y="887"/>
                  </a:lnTo>
                  <a:lnTo>
                    <a:pt x="323" y="880"/>
                  </a:lnTo>
                  <a:lnTo>
                    <a:pt x="350" y="868"/>
                  </a:lnTo>
                  <a:lnTo>
                    <a:pt x="372" y="851"/>
                  </a:lnTo>
                  <a:lnTo>
                    <a:pt x="387" y="830"/>
                  </a:lnTo>
                  <a:lnTo>
                    <a:pt x="398" y="806"/>
                  </a:lnTo>
                  <a:lnTo>
                    <a:pt x="402" y="780"/>
                  </a:lnTo>
                  <a:lnTo>
                    <a:pt x="398" y="751"/>
                  </a:lnTo>
                  <a:lnTo>
                    <a:pt x="387" y="725"/>
                  </a:lnTo>
                  <a:lnTo>
                    <a:pt x="368" y="702"/>
                  </a:lnTo>
                  <a:lnTo>
                    <a:pt x="339" y="680"/>
                  </a:lnTo>
                  <a:lnTo>
                    <a:pt x="303" y="659"/>
                  </a:lnTo>
                  <a:lnTo>
                    <a:pt x="257" y="639"/>
                  </a:lnTo>
                  <a:lnTo>
                    <a:pt x="223" y="624"/>
                  </a:lnTo>
                  <a:lnTo>
                    <a:pt x="188" y="610"/>
                  </a:lnTo>
                  <a:lnTo>
                    <a:pt x="157" y="593"/>
                  </a:lnTo>
                  <a:lnTo>
                    <a:pt x="126" y="575"/>
                  </a:lnTo>
                  <a:lnTo>
                    <a:pt x="99" y="556"/>
                  </a:lnTo>
                  <a:lnTo>
                    <a:pt x="73" y="534"/>
                  </a:lnTo>
                  <a:lnTo>
                    <a:pt x="52" y="509"/>
                  </a:lnTo>
                  <a:lnTo>
                    <a:pt x="34" y="482"/>
                  </a:lnTo>
                  <a:lnTo>
                    <a:pt x="21" y="452"/>
                  </a:lnTo>
                  <a:lnTo>
                    <a:pt x="13" y="419"/>
                  </a:lnTo>
                  <a:lnTo>
                    <a:pt x="9" y="381"/>
                  </a:lnTo>
                  <a:lnTo>
                    <a:pt x="13" y="338"/>
                  </a:lnTo>
                  <a:lnTo>
                    <a:pt x="24" y="300"/>
                  </a:lnTo>
                  <a:lnTo>
                    <a:pt x="40" y="263"/>
                  </a:lnTo>
                  <a:lnTo>
                    <a:pt x="65" y="231"/>
                  </a:lnTo>
                  <a:lnTo>
                    <a:pt x="93" y="202"/>
                  </a:lnTo>
                  <a:lnTo>
                    <a:pt x="128" y="178"/>
                  </a:lnTo>
                  <a:lnTo>
                    <a:pt x="169" y="158"/>
                  </a:lnTo>
                  <a:lnTo>
                    <a:pt x="213" y="144"/>
                  </a:lnTo>
                  <a:lnTo>
                    <a:pt x="214" y="144"/>
                  </a:lnTo>
                  <a:lnTo>
                    <a:pt x="216" y="143"/>
                  </a:lnTo>
                  <a:lnTo>
                    <a:pt x="219" y="142"/>
                  </a:lnTo>
                  <a:lnTo>
                    <a:pt x="220" y="139"/>
                  </a:lnTo>
                  <a:lnTo>
                    <a:pt x="222" y="138"/>
                  </a:lnTo>
                  <a:lnTo>
                    <a:pt x="223" y="134"/>
                  </a:lnTo>
                  <a:lnTo>
                    <a:pt x="223" y="46"/>
                  </a:lnTo>
                  <a:lnTo>
                    <a:pt x="227" y="28"/>
                  </a:lnTo>
                  <a:lnTo>
                    <a:pt x="236" y="13"/>
                  </a:lnTo>
                  <a:lnTo>
                    <a:pt x="251" y="4"/>
                  </a:lnTo>
                  <a:lnTo>
                    <a:pt x="2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55" name="Freeform 455"/>
            <p:cNvSpPr>
              <a:spLocks noEditPoints="1"/>
            </p:cNvSpPr>
            <p:nvPr/>
          </p:nvSpPr>
          <p:spPr bwMode="auto">
            <a:xfrm>
              <a:off x="6043613" y="3155950"/>
              <a:ext cx="1746250" cy="1746250"/>
            </a:xfrm>
            <a:custGeom>
              <a:avLst/>
              <a:gdLst>
                <a:gd name="T0" fmla="*/ 939 w 2199"/>
                <a:gd name="T1" fmla="*/ 271 h 2199"/>
                <a:gd name="T2" fmla="*/ 718 w 2199"/>
                <a:gd name="T3" fmla="*/ 346 h 2199"/>
                <a:gd name="T4" fmla="*/ 529 w 2199"/>
                <a:gd name="T5" fmla="*/ 476 h 2199"/>
                <a:gd name="T6" fmla="*/ 383 w 2199"/>
                <a:gd name="T7" fmla="*/ 651 h 2199"/>
                <a:gd name="T8" fmla="*/ 289 w 2199"/>
                <a:gd name="T9" fmla="*/ 862 h 2199"/>
                <a:gd name="T10" fmla="*/ 255 w 2199"/>
                <a:gd name="T11" fmla="*/ 1099 h 2199"/>
                <a:gd name="T12" fmla="*/ 289 w 2199"/>
                <a:gd name="T13" fmla="*/ 1337 h 2199"/>
                <a:gd name="T14" fmla="*/ 383 w 2199"/>
                <a:gd name="T15" fmla="*/ 1548 h 2199"/>
                <a:gd name="T16" fmla="*/ 529 w 2199"/>
                <a:gd name="T17" fmla="*/ 1723 h 2199"/>
                <a:gd name="T18" fmla="*/ 718 w 2199"/>
                <a:gd name="T19" fmla="*/ 1854 h 2199"/>
                <a:gd name="T20" fmla="*/ 939 w 2199"/>
                <a:gd name="T21" fmla="*/ 1929 h 2199"/>
                <a:gd name="T22" fmla="*/ 1181 w 2199"/>
                <a:gd name="T23" fmla="*/ 1941 h 2199"/>
                <a:gd name="T24" fmla="*/ 1411 w 2199"/>
                <a:gd name="T25" fmla="*/ 1885 h 2199"/>
                <a:gd name="T26" fmla="*/ 1610 w 2199"/>
                <a:gd name="T27" fmla="*/ 1772 h 2199"/>
                <a:gd name="T28" fmla="*/ 1772 w 2199"/>
                <a:gd name="T29" fmla="*/ 1610 h 2199"/>
                <a:gd name="T30" fmla="*/ 1885 w 2199"/>
                <a:gd name="T31" fmla="*/ 1411 h 2199"/>
                <a:gd name="T32" fmla="*/ 1941 w 2199"/>
                <a:gd name="T33" fmla="*/ 1181 h 2199"/>
                <a:gd name="T34" fmla="*/ 1929 w 2199"/>
                <a:gd name="T35" fmla="*/ 940 h 2199"/>
                <a:gd name="T36" fmla="*/ 1854 w 2199"/>
                <a:gd name="T37" fmla="*/ 718 h 2199"/>
                <a:gd name="T38" fmla="*/ 1723 w 2199"/>
                <a:gd name="T39" fmla="*/ 529 h 2199"/>
                <a:gd name="T40" fmla="*/ 1548 w 2199"/>
                <a:gd name="T41" fmla="*/ 383 h 2199"/>
                <a:gd name="T42" fmla="*/ 1337 w 2199"/>
                <a:gd name="T43" fmla="*/ 289 h 2199"/>
                <a:gd name="T44" fmla="*/ 1099 w 2199"/>
                <a:gd name="T45" fmla="*/ 255 h 2199"/>
                <a:gd name="T46" fmla="*/ 1287 w 2199"/>
                <a:gd name="T47" fmla="*/ 17 h 2199"/>
                <a:gd name="T48" fmla="*/ 1548 w 2199"/>
                <a:gd name="T49" fmla="*/ 96 h 2199"/>
                <a:gd name="T50" fmla="*/ 1777 w 2199"/>
                <a:gd name="T51" fmla="*/ 234 h 2199"/>
                <a:gd name="T52" fmla="*/ 1965 w 2199"/>
                <a:gd name="T53" fmla="*/ 422 h 2199"/>
                <a:gd name="T54" fmla="*/ 2104 w 2199"/>
                <a:gd name="T55" fmla="*/ 651 h 2199"/>
                <a:gd name="T56" fmla="*/ 2183 w 2199"/>
                <a:gd name="T57" fmla="*/ 913 h 2199"/>
                <a:gd name="T58" fmla="*/ 2196 w 2199"/>
                <a:gd name="T59" fmla="*/ 1195 h 2199"/>
                <a:gd name="T60" fmla="*/ 2137 w 2199"/>
                <a:gd name="T61" fmla="*/ 1464 h 2199"/>
                <a:gd name="T62" fmla="*/ 2017 w 2199"/>
                <a:gd name="T63" fmla="*/ 1705 h 2199"/>
                <a:gd name="T64" fmla="*/ 1845 w 2199"/>
                <a:gd name="T65" fmla="*/ 1908 h 2199"/>
                <a:gd name="T66" fmla="*/ 1629 w 2199"/>
                <a:gd name="T67" fmla="*/ 2064 h 2199"/>
                <a:gd name="T68" fmla="*/ 1377 w 2199"/>
                <a:gd name="T69" fmla="*/ 2163 h 2199"/>
                <a:gd name="T70" fmla="*/ 1099 w 2199"/>
                <a:gd name="T71" fmla="*/ 2199 h 2199"/>
                <a:gd name="T72" fmla="*/ 822 w 2199"/>
                <a:gd name="T73" fmla="*/ 2163 h 2199"/>
                <a:gd name="T74" fmla="*/ 571 w 2199"/>
                <a:gd name="T75" fmla="*/ 2064 h 2199"/>
                <a:gd name="T76" fmla="*/ 355 w 2199"/>
                <a:gd name="T77" fmla="*/ 1908 h 2199"/>
                <a:gd name="T78" fmla="*/ 183 w 2199"/>
                <a:gd name="T79" fmla="*/ 1705 h 2199"/>
                <a:gd name="T80" fmla="*/ 62 w 2199"/>
                <a:gd name="T81" fmla="*/ 1464 h 2199"/>
                <a:gd name="T82" fmla="*/ 4 w 2199"/>
                <a:gd name="T83" fmla="*/ 1195 h 2199"/>
                <a:gd name="T84" fmla="*/ 17 w 2199"/>
                <a:gd name="T85" fmla="*/ 913 h 2199"/>
                <a:gd name="T86" fmla="*/ 96 w 2199"/>
                <a:gd name="T87" fmla="*/ 651 h 2199"/>
                <a:gd name="T88" fmla="*/ 234 w 2199"/>
                <a:gd name="T89" fmla="*/ 422 h 2199"/>
                <a:gd name="T90" fmla="*/ 422 w 2199"/>
                <a:gd name="T91" fmla="*/ 234 h 2199"/>
                <a:gd name="T92" fmla="*/ 651 w 2199"/>
                <a:gd name="T93" fmla="*/ 96 h 2199"/>
                <a:gd name="T94" fmla="*/ 913 w 2199"/>
                <a:gd name="T95" fmla="*/ 17 h 2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99" h="2199">
                  <a:moveTo>
                    <a:pt x="1099" y="255"/>
                  </a:moveTo>
                  <a:lnTo>
                    <a:pt x="1019" y="259"/>
                  </a:lnTo>
                  <a:lnTo>
                    <a:pt x="939" y="271"/>
                  </a:lnTo>
                  <a:lnTo>
                    <a:pt x="862" y="289"/>
                  </a:lnTo>
                  <a:lnTo>
                    <a:pt x="788" y="315"/>
                  </a:lnTo>
                  <a:lnTo>
                    <a:pt x="718" y="346"/>
                  </a:lnTo>
                  <a:lnTo>
                    <a:pt x="651" y="383"/>
                  </a:lnTo>
                  <a:lnTo>
                    <a:pt x="589" y="427"/>
                  </a:lnTo>
                  <a:lnTo>
                    <a:pt x="529" y="476"/>
                  </a:lnTo>
                  <a:lnTo>
                    <a:pt x="476" y="529"/>
                  </a:lnTo>
                  <a:lnTo>
                    <a:pt x="427" y="589"/>
                  </a:lnTo>
                  <a:lnTo>
                    <a:pt x="383" y="651"/>
                  </a:lnTo>
                  <a:lnTo>
                    <a:pt x="346" y="718"/>
                  </a:lnTo>
                  <a:lnTo>
                    <a:pt x="315" y="788"/>
                  </a:lnTo>
                  <a:lnTo>
                    <a:pt x="289" y="862"/>
                  </a:lnTo>
                  <a:lnTo>
                    <a:pt x="271" y="940"/>
                  </a:lnTo>
                  <a:lnTo>
                    <a:pt x="259" y="1019"/>
                  </a:lnTo>
                  <a:lnTo>
                    <a:pt x="255" y="1099"/>
                  </a:lnTo>
                  <a:lnTo>
                    <a:pt x="259" y="1181"/>
                  </a:lnTo>
                  <a:lnTo>
                    <a:pt x="271" y="1260"/>
                  </a:lnTo>
                  <a:lnTo>
                    <a:pt x="289" y="1337"/>
                  </a:lnTo>
                  <a:lnTo>
                    <a:pt x="315" y="1411"/>
                  </a:lnTo>
                  <a:lnTo>
                    <a:pt x="346" y="1481"/>
                  </a:lnTo>
                  <a:lnTo>
                    <a:pt x="383" y="1548"/>
                  </a:lnTo>
                  <a:lnTo>
                    <a:pt x="427" y="1610"/>
                  </a:lnTo>
                  <a:lnTo>
                    <a:pt x="476" y="1669"/>
                  </a:lnTo>
                  <a:lnTo>
                    <a:pt x="529" y="1723"/>
                  </a:lnTo>
                  <a:lnTo>
                    <a:pt x="589" y="1772"/>
                  </a:lnTo>
                  <a:lnTo>
                    <a:pt x="651" y="1816"/>
                  </a:lnTo>
                  <a:lnTo>
                    <a:pt x="718" y="1854"/>
                  </a:lnTo>
                  <a:lnTo>
                    <a:pt x="788" y="1885"/>
                  </a:lnTo>
                  <a:lnTo>
                    <a:pt x="862" y="1911"/>
                  </a:lnTo>
                  <a:lnTo>
                    <a:pt x="939" y="1929"/>
                  </a:lnTo>
                  <a:lnTo>
                    <a:pt x="1019" y="1941"/>
                  </a:lnTo>
                  <a:lnTo>
                    <a:pt x="1099" y="1944"/>
                  </a:lnTo>
                  <a:lnTo>
                    <a:pt x="1181" y="1941"/>
                  </a:lnTo>
                  <a:lnTo>
                    <a:pt x="1260" y="1929"/>
                  </a:lnTo>
                  <a:lnTo>
                    <a:pt x="1337" y="1911"/>
                  </a:lnTo>
                  <a:lnTo>
                    <a:pt x="1411" y="1885"/>
                  </a:lnTo>
                  <a:lnTo>
                    <a:pt x="1481" y="1854"/>
                  </a:lnTo>
                  <a:lnTo>
                    <a:pt x="1548" y="1816"/>
                  </a:lnTo>
                  <a:lnTo>
                    <a:pt x="1610" y="1772"/>
                  </a:lnTo>
                  <a:lnTo>
                    <a:pt x="1669" y="1723"/>
                  </a:lnTo>
                  <a:lnTo>
                    <a:pt x="1723" y="1669"/>
                  </a:lnTo>
                  <a:lnTo>
                    <a:pt x="1772" y="1610"/>
                  </a:lnTo>
                  <a:lnTo>
                    <a:pt x="1816" y="1548"/>
                  </a:lnTo>
                  <a:lnTo>
                    <a:pt x="1854" y="1481"/>
                  </a:lnTo>
                  <a:lnTo>
                    <a:pt x="1885" y="1411"/>
                  </a:lnTo>
                  <a:lnTo>
                    <a:pt x="1911" y="1337"/>
                  </a:lnTo>
                  <a:lnTo>
                    <a:pt x="1929" y="1260"/>
                  </a:lnTo>
                  <a:lnTo>
                    <a:pt x="1941" y="1181"/>
                  </a:lnTo>
                  <a:lnTo>
                    <a:pt x="1944" y="1099"/>
                  </a:lnTo>
                  <a:lnTo>
                    <a:pt x="1941" y="1019"/>
                  </a:lnTo>
                  <a:lnTo>
                    <a:pt x="1929" y="940"/>
                  </a:lnTo>
                  <a:lnTo>
                    <a:pt x="1911" y="862"/>
                  </a:lnTo>
                  <a:lnTo>
                    <a:pt x="1885" y="788"/>
                  </a:lnTo>
                  <a:lnTo>
                    <a:pt x="1854" y="718"/>
                  </a:lnTo>
                  <a:lnTo>
                    <a:pt x="1816" y="651"/>
                  </a:lnTo>
                  <a:lnTo>
                    <a:pt x="1772" y="589"/>
                  </a:lnTo>
                  <a:lnTo>
                    <a:pt x="1723" y="529"/>
                  </a:lnTo>
                  <a:lnTo>
                    <a:pt x="1669" y="476"/>
                  </a:lnTo>
                  <a:lnTo>
                    <a:pt x="1610" y="427"/>
                  </a:lnTo>
                  <a:lnTo>
                    <a:pt x="1548" y="383"/>
                  </a:lnTo>
                  <a:lnTo>
                    <a:pt x="1481" y="346"/>
                  </a:lnTo>
                  <a:lnTo>
                    <a:pt x="1411" y="315"/>
                  </a:lnTo>
                  <a:lnTo>
                    <a:pt x="1337" y="289"/>
                  </a:lnTo>
                  <a:lnTo>
                    <a:pt x="1260" y="271"/>
                  </a:lnTo>
                  <a:lnTo>
                    <a:pt x="1181" y="259"/>
                  </a:lnTo>
                  <a:lnTo>
                    <a:pt x="1099" y="255"/>
                  </a:lnTo>
                  <a:close/>
                  <a:moveTo>
                    <a:pt x="1099" y="0"/>
                  </a:moveTo>
                  <a:lnTo>
                    <a:pt x="1195" y="4"/>
                  </a:lnTo>
                  <a:lnTo>
                    <a:pt x="1287" y="17"/>
                  </a:lnTo>
                  <a:lnTo>
                    <a:pt x="1377" y="36"/>
                  </a:lnTo>
                  <a:lnTo>
                    <a:pt x="1464" y="62"/>
                  </a:lnTo>
                  <a:lnTo>
                    <a:pt x="1548" y="96"/>
                  </a:lnTo>
                  <a:lnTo>
                    <a:pt x="1629" y="136"/>
                  </a:lnTo>
                  <a:lnTo>
                    <a:pt x="1705" y="182"/>
                  </a:lnTo>
                  <a:lnTo>
                    <a:pt x="1777" y="234"/>
                  </a:lnTo>
                  <a:lnTo>
                    <a:pt x="1845" y="291"/>
                  </a:lnTo>
                  <a:lnTo>
                    <a:pt x="1908" y="355"/>
                  </a:lnTo>
                  <a:lnTo>
                    <a:pt x="1965" y="422"/>
                  </a:lnTo>
                  <a:lnTo>
                    <a:pt x="2017" y="494"/>
                  </a:lnTo>
                  <a:lnTo>
                    <a:pt x="2063" y="571"/>
                  </a:lnTo>
                  <a:lnTo>
                    <a:pt x="2104" y="651"/>
                  </a:lnTo>
                  <a:lnTo>
                    <a:pt x="2137" y="735"/>
                  </a:lnTo>
                  <a:lnTo>
                    <a:pt x="2163" y="822"/>
                  </a:lnTo>
                  <a:lnTo>
                    <a:pt x="2183" y="913"/>
                  </a:lnTo>
                  <a:lnTo>
                    <a:pt x="2196" y="1005"/>
                  </a:lnTo>
                  <a:lnTo>
                    <a:pt x="2199" y="1100"/>
                  </a:lnTo>
                  <a:lnTo>
                    <a:pt x="2196" y="1195"/>
                  </a:lnTo>
                  <a:lnTo>
                    <a:pt x="2183" y="1287"/>
                  </a:lnTo>
                  <a:lnTo>
                    <a:pt x="2163" y="1377"/>
                  </a:lnTo>
                  <a:lnTo>
                    <a:pt x="2137" y="1464"/>
                  </a:lnTo>
                  <a:lnTo>
                    <a:pt x="2104" y="1548"/>
                  </a:lnTo>
                  <a:lnTo>
                    <a:pt x="2063" y="1629"/>
                  </a:lnTo>
                  <a:lnTo>
                    <a:pt x="2017" y="1705"/>
                  </a:lnTo>
                  <a:lnTo>
                    <a:pt x="1965" y="1777"/>
                  </a:lnTo>
                  <a:lnTo>
                    <a:pt x="1908" y="1845"/>
                  </a:lnTo>
                  <a:lnTo>
                    <a:pt x="1845" y="1908"/>
                  </a:lnTo>
                  <a:lnTo>
                    <a:pt x="1777" y="1965"/>
                  </a:lnTo>
                  <a:lnTo>
                    <a:pt x="1705" y="2017"/>
                  </a:lnTo>
                  <a:lnTo>
                    <a:pt x="1629" y="2064"/>
                  </a:lnTo>
                  <a:lnTo>
                    <a:pt x="1548" y="2104"/>
                  </a:lnTo>
                  <a:lnTo>
                    <a:pt x="1464" y="2137"/>
                  </a:lnTo>
                  <a:lnTo>
                    <a:pt x="1377" y="2163"/>
                  </a:lnTo>
                  <a:lnTo>
                    <a:pt x="1287" y="2183"/>
                  </a:lnTo>
                  <a:lnTo>
                    <a:pt x="1195" y="2196"/>
                  </a:lnTo>
                  <a:lnTo>
                    <a:pt x="1099" y="2199"/>
                  </a:lnTo>
                  <a:lnTo>
                    <a:pt x="1005" y="2196"/>
                  </a:lnTo>
                  <a:lnTo>
                    <a:pt x="913" y="2183"/>
                  </a:lnTo>
                  <a:lnTo>
                    <a:pt x="822" y="2163"/>
                  </a:lnTo>
                  <a:lnTo>
                    <a:pt x="735" y="2137"/>
                  </a:lnTo>
                  <a:lnTo>
                    <a:pt x="651" y="2104"/>
                  </a:lnTo>
                  <a:lnTo>
                    <a:pt x="571" y="2064"/>
                  </a:lnTo>
                  <a:lnTo>
                    <a:pt x="494" y="2017"/>
                  </a:lnTo>
                  <a:lnTo>
                    <a:pt x="422" y="1965"/>
                  </a:lnTo>
                  <a:lnTo>
                    <a:pt x="355" y="1908"/>
                  </a:lnTo>
                  <a:lnTo>
                    <a:pt x="291" y="1845"/>
                  </a:lnTo>
                  <a:lnTo>
                    <a:pt x="234" y="1777"/>
                  </a:lnTo>
                  <a:lnTo>
                    <a:pt x="183" y="1705"/>
                  </a:lnTo>
                  <a:lnTo>
                    <a:pt x="136" y="1629"/>
                  </a:lnTo>
                  <a:lnTo>
                    <a:pt x="96" y="1548"/>
                  </a:lnTo>
                  <a:lnTo>
                    <a:pt x="62" y="1464"/>
                  </a:lnTo>
                  <a:lnTo>
                    <a:pt x="36" y="1377"/>
                  </a:lnTo>
                  <a:lnTo>
                    <a:pt x="17" y="1287"/>
                  </a:lnTo>
                  <a:lnTo>
                    <a:pt x="4" y="1195"/>
                  </a:lnTo>
                  <a:lnTo>
                    <a:pt x="0" y="1100"/>
                  </a:lnTo>
                  <a:lnTo>
                    <a:pt x="4" y="1005"/>
                  </a:lnTo>
                  <a:lnTo>
                    <a:pt x="17" y="913"/>
                  </a:lnTo>
                  <a:lnTo>
                    <a:pt x="36" y="822"/>
                  </a:lnTo>
                  <a:lnTo>
                    <a:pt x="62" y="735"/>
                  </a:lnTo>
                  <a:lnTo>
                    <a:pt x="96" y="651"/>
                  </a:lnTo>
                  <a:lnTo>
                    <a:pt x="136" y="571"/>
                  </a:lnTo>
                  <a:lnTo>
                    <a:pt x="183" y="494"/>
                  </a:lnTo>
                  <a:lnTo>
                    <a:pt x="234" y="422"/>
                  </a:lnTo>
                  <a:lnTo>
                    <a:pt x="291" y="355"/>
                  </a:lnTo>
                  <a:lnTo>
                    <a:pt x="355" y="291"/>
                  </a:lnTo>
                  <a:lnTo>
                    <a:pt x="422" y="234"/>
                  </a:lnTo>
                  <a:lnTo>
                    <a:pt x="494" y="182"/>
                  </a:lnTo>
                  <a:lnTo>
                    <a:pt x="571" y="136"/>
                  </a:lnTo>
                  <a:lnTo>
                    <a:pt x="651" y="96"/>
                  </a:lnTo>
                  <a:lnTo>
                    <a:pt x="735" y="62"/>
                  </a:lnTo>
                  <a:lnTo>
                    <a:pt x="822" y="36"/>
                  </a:lnTo>
                  <a:lnTo>
                    <a:pt x="913" y="17"/>
                  </a:lnTo>
                  <a:lnTo>
                    <a:pt x="1005" y="4"/>
                  </a:lnTo>
                  <a:lnTo>
                    <a:pt x="10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/>
        </p:nvSpPr>
        <p:spPr>
          <a:xfrm>
            <a:off x="4076700" y="22860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请单击此处添加标题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22" name="任意多边形 8"/>
          <p:cNvSpPr/>
          <p:nvPr/>
        </p:nvSpPr>
        <p:spPr>
          <a:xfrm>
            <a:off x="3619500" y="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5" name="Shape 1035"/>
          <p:cNvSpPr/>
          <p:nvPr/>
        </p:nvSpPr>
        <p:spPr>
          <a:xfrm>
            <a:off x="2272834" y="3592615"/>
            <a:ext cx="2065223" cy="206522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5176" y="19132"/>
                </a:moveTo>
                <a:lnTo>
                  <a:pt x="94510" y="11299"/>
                </a:lnTo>
                <a:lnTo>
                  <a:pt x="101967" y="17557"/>
                </a:lnTo>
                <a:lnTo>
                  <a:pt x="95874" y="28109"/>
                </a:lnTo>
                <a:cubicBezTo>
                  <a:pt x="100207" y="32982"/>
                  <a:pt x="103500" y="38688"/>
                  <a:pt x="105555" y="44876"/>
                </a:cubicBezTo>
                <a:lnTo>
                  <a:pt x="117740" y="44876"/>
                </a:lnTo>
                <a:lnTo>
                  <a:pt x="119430" y="54462"/>
                </a:lnTo>
                <a:lnTo>
                  <a:pt x="107980" y="58630"/>
                </a:lnTo>
                <a:cubicBezTo>
                  <a:pt x="108166" y="65148"/>
                  <a:pt x="107022" y="71636"/>
                  <a:pt x="104618" y="77697"/>
                </a:cubicBezTo>
                <a:lnTo>
                  <a:pt x="113952" y="85529"/>
                </a:lnTo>
                <a:lnTo>
                  <a:pt x="109085" y="93959"/>
                </a:lnTo>
                <a:lnTo>
                  <a:pt x="97635" y="89791"/>
                </a:lnTo>
                <a:cubicBezTo>
                  <a:pt x="93588" y="94904"/>
                  <a:pt x="88541" y="99139"/>
                  <a:pt x="82803" y="102237"/>
                </a:cubicBezTo>
                <a:lnTo>
                  <a:pt x="84920" y="114237"/>
                </a:lnTo>
                <a:lnTo>
                  <a:pt x="75772" y="117566"/>
                </a:lnTo>
                <a:lnTo>
                  <a:pt x="69680" y="107013"/>
                </a:lnTo>
                <a:cubicBezTo>
                  <a:pt x="63293" y="108328"/>
                  <a:pt x="56706" y="108328"/>
                  <a:pt x="50319" y="107013"/>
                </a:cubicBezTo>
                <a:lnTo>
                  <a:pt x="44227" y="117566"/>
                </a:lnTo>
                <a:lnTo>
                  <a:pt x="35079" y="114237"/>
                </a:lnTo>
                <a:lnTo>
                  <a:pt x="37196" y="102237"/>
                </a:lnTo>
                <a:cubicBezTo>
                  <a:pt x="31458" y="99139"/>
                  <a:pt x="26411" y="94904"/>
                  <a:pt x="22364" y="89791"/>
                </a:cubicBezTo>
                <a:lnTo>
                  <a:pt x="10914" y="93959"/>
                </a:lnTo>
                <a:lnTo>
                  <a:pt x="6047" y="85529"/>
                </a:lnTo>
                <a:lnTo>
                  <a:pt x="15381" y="77697"/>
                </a:lnTo>
                <a:cubicBezTo>
                  <a:pt x="12977" y="71636"/>
                  <a:pt x="11833" y="65148"/>
                  <a:pt x="12019" y="58630"/>
                </a:cubicBezTo>
                <a:lnTo>
                  <a:pt x="569" y="54462"/>
                </a:lnTo>
                <a:lnTo>
                  <a:pt x="2259" y="44876"/>
                </a:lnTo>
                <a:lnTo>
                  <a:pt x="14444" y="44876"/>
                </a:lnTo>
                <a:cubicBezTo>
                  <a:pt x="16499" y="38688"/>
                  <a:pt x="19792" y="32983"/>
                  <a:pt x="24125" y="28109"/>
                </a:cubicBezTo>
                <a:lnTo>
                  <a:pt x="18032" y="17557"/>
                </a:lnTo>
                <a:lnTo>
                  <a:pt x="25489" y="11299"/>
                </a:lnTo>
                <a:lnTo>
                  <a:pt x="34823" y="19132"/>
                </a:lnTo>
                <a:cubicBezTo>
                  <a:pt x="40375" y="15712"/>
                  <a:pt x="46565" y="13459"/>
                  <a:pt x="53017" y="12510"/>
                </a:cubicBezTo>
                <a:lnTo>
                  <a:pt x="55132" y="510"/>
                </a:lnTo>
                <a:lnTo>
                  <a:pt x="64867" y="510"/>
                </a:lnTo>
                <a:lnTo>
                  <a:pt x="66982" y="12510"/>
                </a:lnTo>
                <a:cubicBezTo>
                  <a:pt x="73434" y="13459"/>
                  <a:pt x="79624" y="15712"/>
                  <a:pt x="85176" y="19132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432133" tIns="500700" rIns="432133" bIns="536800" anchor="ctr" anchorCtr="0">
            <a:noAutofit/>
          </a:bodyPr>
          <a:lstStyle/>
          <a:p>
            <a:pPr algn="ctr" rtl="1">
              <a:lnSpc>
                <a:spcPct val="90000"/>
              </a:lnSpc>
              <a:spcAft>
                <a:spcPts val="465"/>
              </a:spcAft>
            </a:pPr>
            <a:endParaRPr sz="1335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36" name="Shape 1036"/>
          <p:cNvSpPr/>
          <p:nvPr/>
        </p:nvSpPr>
        <p:spPr>
          <a:xfrm>
            <a:off x="1071247" y="3104470"/>
            <a:ext cx="1501981" cy="150198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9789" y="30392"/>
                </a:moveTo>
                <a:lnTo>
                  <a:pt x="107493" y="25057"/>
                </a:lnTo>
                <a:lnTo>
                  <a:pt x="114008" y="36340"/>
                </a:lnTo>
                <a:lnTo>
                  <a:pt x="100535" y="49004"/>
                </a:lnTo>
                <a:cubicBezTo>
                  <a:pt x="102488" y="56204"/>
                  <a:pt x="102488" y="63795"/>
                  <a:pt x="100535" y="70995"/>
                </a:cubicBezTo>
                <a:lnTo>
                  <a:pt x="114008" y="83659"/>
                </a:lnTo>
                <a:lnTo>
                  <a:pt x="107493" y="94942"/>
                </a:lnTo>
                <a:lnTo>
                  <a:pt x="89789" y="89607"/>
                </a:lnTo>
                <a:cubicBezTo>
                  <a:pt x="84530" y="94898"/>
                  <a:pt x="77957" y="98693"/>
                  <a:pt x="70745" y="100602"/>
                </a:cubicBezTo>
                <a:lnTo>
                  <a:pt x="66514" y="118602"/>
                </a:lnTo>
                <a:lnTo>
                  <a:pt x="53485" y="118602"/>
                </a:lnTo>
                <a:lnTo>
                  <a:pt x="49254" y="100602"/>
                </a:lnTo>
                <a:cubicBezTo>
                  <a:pt x="42042" y="98693"/>
                  <a:pt x="35469" y="94898"/>
                  <a:pt x="30210" y="89607"/>
                </a:cubicBezTo>
                <a:lnTo>
                  <a:pt x="12506" y="94942"/>
                </a:lnTo>
                <a:lnTo>
                  <a:pt x="5991" y="83659"/>
                </a:lnTo>
                <a:lnTo>
                  <a:pt x="19464" y="70995"/>
                </a:lnTo>
                <a:cubicBezTo>
                  <a:pt x="17511" y="63795"/>
                  <a:pt x="17511" y="56204"/>
                  <a:pt x="19464" y="49004"/>
                </a:cubicBezTo>
                <a:lnTo>
                  <a:pt x="5991" y="36340"/>
                </a:lnTo>
                <a:lnTo>
                  <a:pt x="12506" y="25057"/>
                </a:lnTo>
                <a:lnTo>
                  <a:pt x="30210" y="30392"/>
                </a:lnTo>
                <a:cubicBezTo>
                  <a:pt x="35469" y="25101"/>
                  <a:pt x="42042" y="21306"/>
                  <a:pt x="49254" y="19397"/>
                </a:cubicBezTo>
                <a:lnTo>
                  <a:pt x="53485" y="1397"/>
                </a:lnTo>
                <a:lnTo>
                  <a:pt x="66514" y="1397"/>
                </a:lnTo>
                <a:lnTo>
                  <a:pt x="70745" y="19397"/>
                </a:lnTo>
                <a:cubicBezTo>
                  <a:pt x="77957" y="21306"/>
                  <a:pt x="84530" y="25101"/>
                  <a:pt x="89789" y="30392"/>
                </a:cubicBezTo>
                <a:lnTo>
                  <a:pt x="89789" y="30392"/>
                </a:lnTo>
                <a:close/>
              </a:path>
            </a:pathLst>
          </a:custGeom>
          <a:solidFill>
            <a:schemeClr val="accent5"/>
          </a:solidFill>
          <a:ln w="254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395033" tIns="397333" rIns="395033" bIns="397333" anchor="ctr" anchorCtr="0">
            <a:noAutofit/>
          </a:bodyPr>
          <a:lstStyle/>
          <a:p>
            <a:pPr algn="ctr" rtl="1">
              <a:lnSpc>
                <a:spcPct val="90000"/>
              </a:lnSpc>
              <a:spcAft>
                <a:spcPts val="465"/>
              </a:spcAft>
            </a:pPr>
            <a:endParaRPr sz="1335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37" name="Shape 1037"/>
          <p:cNvSpPr/>
          <p:nvPr/>
        </p:nvSpPr>
        <p:spPr>
          <a:xfrm>
            <a:off x="1747140" y="1902884"/>
            <a:ext cx="1802377" cy="180237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7237" y="30354"/>
                </a:moveTo>
                <a:lnTo>
                  <a:pt x="90072" y="22405"/>
                </a:lnTo>
                <a:lnTo>
                  <a:pt x="97595" y="29927"/>
                </a:lnTo>
                <a:lnTo>
                  <a:pt x="89645" y="42762"/>
                </a:lnTo>
                <a:cubicBezTo>
                  <a:pt x="92707" y="48028"/>
                  <a:pt x="94311" y="54014"/>
                  <a:pt x="94292" y="60105"/>
                </a:cubicBezTo>
                <a:lnTo>
                  <a:pt x="107594" y="67246"/>
                </a:lnTo>
                <a:lnTo>
                  <a:pt x="104841" y="77521"/>
                </a:lnTo>
                <a:lnTo>
                  <a:pt x="89751" y="77054"/>
                </a:lnTo>
                <a:cubicBezTo>
                  <a:pt x="86721" y="82339"/>
                  <a:pt x="82339" y="86721"/>
                  <a:pt x="77055" y="89750"/>
                </a:cubicBezTo>
                <a:lnTo>
                  <a:pt x="77521" y="104841"/>
                </a:lnTo>
                <a:lnTo>
                  <a:pt x="67246" y="107594"/>
                </a:lnTo>
                <a:lnTo>
                  <a:pt x="60105" y="94292"/>
                </a:lnTo>
                <a:cubicBezTo>
                  <a:pt x="54014" y="94311"/>
                  <a:pt x="48028" y="92707"/>
                  <a:pt x="42762" y="89645"/>
                </a:cubicBezTo>
                <a:lnTo>
                  <a:pt x="29927" y="97594"/>
                </a:lnTo>
                <a:lnTo>
                  <a:pt x="22404" y="90072"/>
                </a:lnTo>
                <a:lnTo>
                  <a:pt x="30354" y="77237"/>
                </a:lnTo>
                <a:cubicBezTo>
                  <a:pt x="27292" y="71971"/>
                  <a:pt x="25688" y="65985"/>
                  <a:pt x="25707" y="59894"/>
                </a:cubicBezTo>
                <a:lnTo>
                  <a:pt x="12405" y="52753"/>
                </a:lnTo>
                <a:lnTo>
                  <a:pt x="15158" y="42478"/>
                </a:lnTo>
                <a:lnTo>
                  <a:pt x="30248" y="42945"/>
                </a:lnTo>
                <a:cubicBezTo>
                  <a:pt x="33278" y="37660"/>
                  <a:pt x="37660" y="33278"/>
                  <a:pt x="42944" y="30249"/>
                </a:cubicBezTo>
                <a:lnTo>
                  <a:pt x="42478" y="15158"/>
                </a:lnTo>
                <a:lnTo>
                  <a:pt x="52753" y="12405"/>
                </a:lnTo>
                <a:lnTo>
                  <a:pt x="59894" y="25707"/>
                </a:lnTo>
                <a:cubicBezTo>
                  <a:pt x="65985" y="25688"/>
                  <a:pt x="71971" y="27292"/>
                  <a:pt x="77237" y="30354"/>
                </a:cubicBezTo>
                <a:lnTo>
                  <a:pt x="77237" y="30354"/>
                </a:lnTo>
                <a:close/>
              </a:path>
            </a:pathLst>
          </a:custGeom>
          <a:solidFill>
            <a:schemeClr val="accent4"/>
          </a:solidFill>
          <a:ln w="254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505067" tIns="505067" rIns="505067" bIns="505067" anchor="ctr" anchorCtr="0">
            <a:noAutofit/>
          </a:bodyPr>
          <a:lstStyle/>
          <a:p>
            <a:pPr algn="ctr" rtl="1">
              <a:lnSpc>
                <a:spcPct val="90000"/>
              </a:lnSpc>
              <a:spcAft>
                <a:spcPts val="465"/>
              </a:spcAft>
            </a:pPr>
            <a:endParaRPr sz="1335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38" name="Shape 1038"/>
          <p:cNvSpPr/>
          <p:nvPr/>
        </p:nvSpPr>
        <p:spPr>
          <a:xfrm>
            <a:off x="2094717" y="3291805"/>
            <a:ext cx="2643487" cy="26434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6125" y="3884"/>
                </a:moveTo>
                <a:lnTo>
                  <a:pt x="56125" y="3884"/>
                </a:lnTo>
                <a:cubicBezTo>
                  <a:pt x="78889" y="2312"/>
                  <a:pt x="100347" y="14648"/>
                  <a:pt x="110443" y="35111"/>
                </a:cubicBezTo>
                <a:cubicBezTo>
                  <a:pt x="120539" y="55574"/>
                  <a:pt x="117273" y="80109"/>
                  <a:pt x="102175" y="97218"/>
                </a:cubicBezTo>
                <a:lnTo>
                  <a:pt x="104766" y="99916"/>
                </a:lnTo>
                <a:lnTo>
                  <a:pt x="97012" y="98543"/>
                </a:lnTo>
                <a:lnTo>
                  <a:pt x="95675" y="90449"/>
                </a:lnTo>
                <a:lnTo>
                  <a:pt x="98265" y="93146"/>
                </a:lnTo>
                <a:cubicBezTo>
                  <a:pt x="111655" y="77687"/>
                  <a:pt x="114429" y="55690"/>
                  <a:pt x="105296" y="37391"/>
                </a:cubicBezTo>
                <a:cubicBezTo>
                  <a:pt x="96162" y="19092"/>
                  <a:pt x="76916" y="8086"/>
                  <a:pt x="56513" y="94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2400">
              <a:cs typeface="+mn-ea"/>
              <a:sym typeface="+mn-lt"/>
            </a:endParaRPr>
          </a:p>
        </p:txBody>
      </p:sp>
      <p:sp>
        <p:nvSpPr>
          <p:cNvPr id="1039" name="Shape 1039"/>
          <p:cNvSpPr/>
          <p:nvPr/>
        </p:nvSpPr>
        <p:spPr>
          <a:xfrm>
            <a:off x="805249" y="2780023"/>
            <a:ext cx="1920659" cy="192065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8834" y="9410"/>
                </a:moveTo>
                <a:lnTo>
                  <a:pt x="41822" y="16552"/>
                </a:lnTo>
                <a:lnTo>
                  <a:pt x="41822" y="16552"/>
                </a:lnTo>
                <a:cubicBezTo>
                  <a:pt x="23032" y="24414"/>
                  <a:pt x="11425" y="43464"/>
                  <a:pt x="13054" y="63767"/>
                </a:cubicBezTo>
                <a:lnTo>
                  <a:pt x="18064" y="62671"/>
                </a:lnTo>
                <a:lnTo>
                  <a:pt x="10211" y="70899"/>
                </a:lnTo>
                <a:lnTo>
                  <a:pt x="417" y="66534"/>
                </a:lnTo>
                <a:lnTo>
                  <a:pt x="5431" y="65436"/>
                </a:lnTo>
                <a:lnTo>
                  <a:pt x="5431" y="65436"/>
                </a:lnTo>
                <a:cubicBezTo>
                  <a:pt x="3041" y="41449"/>
                  <a:pt x="16596" y="18714"/>
                  <a:pt x="38834" y="941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2400">
              <a:cs typeface="+mn-ea"/>
              <a:sym typeface="+mn-lt"/>
            </a:endParaRPr>
          </a:p>
        </p:txBody>
      </p:sp>
      <p:sp>
        <p:nvSpPr>
          <p:cNvPr id="1040" name="Shape 1040"/>
          <p:cNvSpPr/>
          <p:nvPr/>
        </p:nvSpPr>
        <p:spPr>
          <a:xfrm>
            <a:off x="1572105" y="1753798"/>
            <a:ext cx="2070856" cy="207085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985" y="64680"/>
                </a:moveTo>
                <a:lnTo>
                  <a:pt x="4985" y="64680"/>
                </a:lnTo>
                <a:cubicBezTo>
                  <a:pt x="3682" y="49360"/>
                  <a:pt x="8826" y="34190"/>
                  <a:pt x="19179" y="22822"/>
                </a:cubicBezTo>
                <a:lnTo>
                  <a:pt x="16020" y="19255"/>
                </a:lnTo>
                <a:lnTo>
                  <a:pt x="25770" y="21357"/>
                </a:lnTo>
                <a:lnTo>
                  <a:pt x="27129" y="31797"/>
                </a:lnTo>
                <a:lnTo>
                  <a:pt x="23972" y="28233"/>
                </a:lnTo>
                <a:lnTo>
                  <a:pt x="23972" y="28233"/>
                </a:lnTo>
                <a:cubicBezTo>
                  <a:pt x="15303" y="38064"/>
                  <a:pt x="11029" y="51011"/>
                  <a:pt x="12140" y="640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2400">
              <a:cs typeface="+mn-ea"/>
              <a:sym typeface="+mn-lt"/>
            </a:endParaRPr>
          </a:p>
        </p:txBody>
      </p:sp>
      <p:sp>
        <p:nvSpPr>
          <p:cNvPr id="1041" name="Shape 1041"/>
          <p:cNvSpPr/>
          <p:nvPr/>
        </p:nvSpPr>
        <p:spPr>
          <a:xfrm>
            <a:off x="5688573" y="1869017"/>
            <a:ext cx="609600" cy="609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43" name="Shape 1043"/>
          <p:cNvSpPr txBox="1"/>
          <p:nvPr/>
        </p:nvSpPr>
        <p:spPr>
          <a:xfrm>
            <a:off x="6703290" y="1947378"/>
            <a:ext cx="4639729" cy="41857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just">
              <a:lnSpc>
                <a:spcPct val="120000"/>
              </a:lnSpc>
              <a:spcAft>
                <a:spcPts val="1600"/>
              </a:spcAft>
              <a:buSzPct val="25000"/>
            </a:pPr>
            <a:r>
              <a:rPr lang="zh-CN" altLang="en-US" sz="140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单击此处添加您的内容。建议您在展示时采用微软雅黑字体。本模板所有图形线条及相应素材均可自由编辑、改色、替换。</a:t>
            </a:r>
            <a:endParaRPr lang="en-US" sz="14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044" name="Shape 1044"/>
          <p:cNvSpPr/>
          <p:nvPr/>
        </p:nvSpPr>
        <p:spPr>
          <a:xfrm>
            <a:off x="5688573" y="5074650"/>
            <a:ext cx="609600" cy="60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46" name="Shape 1046"/>
          <p:cNvSpPr txBox="1"/>
          <p:nvPr/>
        </p:nvSpPr>
        <p:spPr>
          <a:xfrm>
            <a:off x="6703290" y="5150373"/>
            <a:ext cx="4639729" cy="41857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just">
              <a:lnSpc>
                <a:spcPct val="120000"/>
              </a:lnSpc>
              <a:spcAft>
                <a:spcPts val="1600"/>
              </a:spcAft>
              <a:buSzPct val="25000"/>
            </a:pPr>
            <a:r>
              <a:rPr lang="zh-CN" altLang="en-US" sz="140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单击此处添加您的内容。建议您在展示时采用微软雅黑字体。本模板所有图形线条及相应素材均可自由编辑、改色、替换。</a:t>
            </a:r>
            <a:endParaRPr lang="en-US" sz="14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047" name="Shape 1047"/>
          <p:cNvSpPr/>
          <p:nvPr/>
        </p:nvSpPr>
        <p:spPr>
          <a:xfrm>
            <a:off x="5688573" y="3471834"/>
            <a:ext cx="609600" cy="609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49" name="Shape 1049"/>
          <p:cNvSpPr txBox="1"/>
          <p:nvPr/>
        </p:nvSpPr>
        <p:spPr>
          <a:xfrm>
            <a:off x="6703290" y="3559705"/>
            <a:ext cx="4639729" cy="41857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just">
              <a:lnSpc>
                <a:spcPct val="120000"/>
              </a:lnSpc>
              <a:spcAft>
                <a:spcPts val="1600"/>
              </a:spcAft>
              <a:buSzPct val="25000"/>
            </a:pPr>
            <a:r>
              <a:rPr lang="zh-CN" altLang="en-US" sz="140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单击此处添加您的内容。建议您在展示时采用微软雅黑字体。本模板所有图形线条及相应素材均可自由编辑、改色、替换。</a:t>
            </a:r>
            <a:endParaRPr lang="en-US" sz="14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051" name="Shape 1051"/>
          <p:cNvSpPr/>
          <p:nvPr/>
        </p:nvSpPr>
        <p:spPr>
          <a:xfrm>
            <a:off x="5797865" y="1972716"/>
            <a:ext cx="393713" cy="39371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61851"/>
                </a:moveTo>
                <a:lnTo>
                  <a:pt x="0" y="61481"/>
                </a:lnTo>
                <a:lnTo>
                  <a:pt x="0" y="61481"/>
                </a:lnTo>
                <a:lnTo>
                  <a:pt x="0" y="60740"/>
                </a:lnTo>
                <a:lnTo>
                  <a:pt x="0" y="60740"/>
                </a:lnTo>
                <a:lnTo>
                  <a:pt x="0" y="60000"/>
                </a:lnTo>
                <a:lnTo>
                  <a:pt x="0" y="60000"/>
                </a:lnTo>
                <a:lnTo>
                  <a:pt x="370" y="54074"/>
                </a:lnTo>
                <a:lnTo>
                  <a:pt x="1111" y="47777"/>
                </a:lnTo>
                <a:lnTo>
                  <a:pt x="2592" y="42222"/>
                </a:lnTo>
                <a:lnTo>
                  <a:pt x="4444" y="37037"/>
                </a:lnTo>
                <a:lnTo>
                  <a:pt x="7037" y="31851"/>
                </a:lnTo>
                <a:lnTo>
                  <a:pt x="10000" y="27037"/>
                </a:lnTo>
                <a:lnTo>
                  <a:pt x="13333" y="22222"/>
                </a:lnTo>
                <a:lnTo>
                  <a:pt x="17407" y="17407"/>
                </a:lnTo>
                <a:lnTo>
                  <a:pt x="17407" y="17407"/>
                </a:lnTo>
                <a:lnTo>
                  <a:pt x="22222" y="13333"/>
                </a:lnTo>
                <a:lnTo>
                  <a:pt x="27037" y="10000"/>
                </a:lnTo>
                <a:lnTo>
                  <a:pt x="31851" y="6666"/>
                </a:lnTo>
                <a:lnTo>
                  <a:pt x="37037" y="4444"/>
                </a:lnTo>
                <a:lnTo>
                  <a:pt x="42222" y="2592"/>
                </a:lnTo>
                <a:lnTo>
                  <a:pt x="47777" y="1111"/>
                </a:lnTo>
                <a:lnTo>
                  <a:pt x="54074" y="370"/>
                </a:lnTo>
                <a:lnTo>
                  <a:pt x="60000" y="0"/>
                </a:lnTo>
                <a:lnTo>
                  <a:pt x="60000" y="0"/>
                </a:lnTo>
                <a:lnTo>
                  <a:pt x="66296" y="370"/>
                </a:lnTo>
                <a:lnTo>
                  <a:pt x="71851" y="1111"/>
                </a:lnTo>
                <a:lnTo>
                  <a:pt x="77407" y="2592"/>
                </a:lnTo>
                <a:lnTo>
                  <a:pt x="83333" y="4444"/>
                </a:lnTo>
                <a:lnTo>
                  <a:pt x="88518" y="6666"/>
                </a:lnTo>
                <a:lnTo>
                  <a:pt x="93333" y="10000"/>
                </a:lnTo>
                <a:lnTo>
                  <a:pt x="97777" y="13333"/>
                </a:lnTo>
                <a:lnTo>
                  <a:pt x="102222" y="17407"/>
                </a:lnTo>
                <a:lnTo>
                  <a:pt x="102222" y="17407"/>
                </a:lnTo>
                <a:lnTo>
                  <a:pt x="106296" y="22222"/>
                </a:lnTo>
                <a:lnTo>
                  <a:pt x="110000" y="27037"/>
                </a:lnTo>
                <a:lnTo>
                  <a:pt x="113333" y="31851"/>
                </a:lnTo>
                <a:lnTo>
                  <a:pt x="115925" y="37037"/>
                </a:lnTo>
                <a:lnTo>
                  <a:pt x="117777" y="42222"/>
                </a:lnTo>
                <a:lnTo>
                  <a:pt x="118888" y="47777"/>
                </a:lnTo>
                <a:lnTo>
                  <a:pt x="120000" y="54074"/>
                </a:lnTo>
                <a:lnTo>
                  <a:pt x="120000" y="60000"/>
                </a:lnTo>
                <a:lnTo>
                  <a:pt x="120000" y="60000"/>
                </a:lnTo>
                <a:lnTo>
                  <a:pt x="120000" y="60740"/>
                </a:lnTo>
                <a:lnTo>
                  <a:pt x="120000" y="60740"/>
                </a:lnTo>
                <a:lnTo>
                  <a:pt x="120000" y="61481"/>
                </a:lnTo>
                <a:lnTo>
                  <a:pt x="120000" y="61851"/>
                </a:lnTo>
                <a:lnTo>
                  <a:pt x="120000" y="61851"/>
                </a:lnTo>
                <a:lnTo>
                  <a:pt x="120000" y="62592"/>
                </a:lnTo>
                <a:lnTo>
                  <a:pt x="120000" y="62592"/>
                </a:lnTo>
                <a:lnTo>
                  <a:pt x="119259" y="68518"/>
                </a:lnTo>
                <a:lnTo>
                  <a:pt x="118518" y="74074"/>
                </a:lnTo>
                <a:lnTo>
                  <a:pt x="117037" y="79259"/>
                </a:lnTo>
                <a:lnTo>
                  <a:pt x="114814" y="84814"/>
                </a:lnTo>
                <a:lnTo>
                  <a:pt x="111851" y="89629"/>
                </a:lnTo>
                <a:lnTo>
                  <a:pt x="108888" y="94444"/>
                </a:lnTo>
                <a:lnTo>
                  <a:pt x="105555" y="98888"/>
                </a:lnTo>
                <a:lnTo>
                  <a:pt x="101481" y="102962"/>
                </a:lnTo>
                <a:lnTo>
                  <a:pt x="101481" y="102962"/>
                </a:lnTo>
                <a:lnTo>
                  <a:pt x="97037" y="107037"/>
                </a:lnTo>
                <a:lnTo>
                  <a:pt x="92592" y="110370"/>
                </a:lnTo>
                <a:lnTo>
                  <a:pt x="87777" y="113333"/>
                </a:lnTo>
                <a:lnTo>
                  <a:pt x="82592" y="115925"/>
                </a:lnTo>
                <a:lnTo>
                  <a:pt x="77037" y="117777"/>
                </a:lnTo>
                <a:lnTo>
                  <a:pt x="71481" y="118888"/>
                </a:lnTo>
                <a:lnTo>
                  <a:pt x="65925" y="119629"/>
                </a:lnTo>
                <a:lnTo>
                  <a:pt x="60000" y="120000"/>
                </a:lnTo>
                <a:lnTo>
                  <a:pt x="60000" y="120000"/>
                </a:lnTo>
                <a:lnTo>
                  <a:pt x="54074" y="119629"/>
                </a:lnTo>
                <a:lnTo>
                  <a:pt x="48148" y="118888"/>
                </a:lnTo>
                <a:lnTo>
                  <a:pt x="42962" y="117777"/>
                </a:lnTo>
                <a:lnTo>
                  <a:pt x="37407" y="115925"/>
                </a:lnTo>
                <a:lnTo>
                  <a:pt x="32592" y="113333"/>
                </a:lnTo>
                <a:lnTo>
                  <a:pt x="27777" y="110370"/>
                </a:lnTo>
                <a:lnTo>
                  <a:pt x="23333" y="107037"/>
                </a:lnTo>
                <a:lnTo>
                  <a:pt x="18518" y="102962"/>
                </a:lnTo>
                <a:lnTo>
                  <a:pt x="18518" y="102962"/>
                </a:lnTo>
                <a:lnTo>
                  <a:pt x="14444" y="98888"/>
                </a:lnTo>
                <a:lnTo>
                  <a:pt x="10740" y="94444"/>
                </a:lnTo>
                <a:lnTo>
                  <a:pt x="7777" y="89629"/>
                </a:lnTo>
                <a:lnTo>
                  <a:pt x="5185" y="84814"/>
                </a:lnTo>
                <a:lnTo>
                  <a:pt x="3333" y="79259"/>
                </a:lnTo>
                <a:lnTo>
                  <a:pt x="1851" y="74074"/>
                </a:lnTo>
                <a:lnTo>
                  <a:pt x="740" y="68518"/>
                </a:lnTo>
                <a:lnTo>
                  <a:pt x="370" y="62592"/>
                </a:lnTo>
                <a:lnTo>
                  <a:pt x="370" y="62592"/>
                </a:lnTo>
                <a:lnTo>
                  <a:pt x="0" y="61851"/>
                </a:lnTo>
                <a:lnTo>
                  <a:pt x="0" y="61851"/>
                </a:lnTo>
                <a:close/>
                <a:moveTo>
                  <a:pt x="3703" y="60000"/>
                </a:moveTo>
                <a:lnTo>
                  <a:pt x="18518" y="60000"/>
                </a:lnTo>
                <a:lnTo>
                  <a:pt x="18518" y="60000"/>
                </a:lnTo>
                <a:lnTo>
                  <a:pt x="18888" y="53333"/>
                </a:lnTo>
                <a:lnTo>
                  <a:pt x="19629" y="46296"/>
                </a:lnTo>
                <a:lnTo>
                  <a:pt x="21481" y="39629"/>
                </a:lnTo>
                <a:lnTo>
                  <a:pt x="23333" y="33333"/>
                </a:lnTo>
                <a:lnTo>
                  <a:pt x="23333" y="33333"/>
                </a:lnTo>
                <a:lnTo>
                  <a:pt x="18148" y="30740"/>
                </a:lnTo>
                <a:lnTo>
                  <a:pt x="13703" y="28148"/>
                </a:lnTo>
                <a:lnTo>
                  <a:pt x="13703" y="28148"/>
                </a:lnTo>
                <a:lnTo>
                  <a:pt x="11481" y="31481"/>
                </a:lnTo>
                <a:lnTo>
                  <a:pt x="9259" y="35185"/>
                </a:lnTo>
                <a:lnTo>
                  <a:pt x="7777" y="39259"/>
                </a:lnTo>
                <a:lnTo>
                  <a:pt x="6296" y="42962"/>
                </a:lnTo>
                <a:lnTo>
                  <a:pt x="5185" y="47037"/>
                </a:lnTo>
                <a:lnTo>
                  <a:pt x="4444" y="51481"/>
                </a:lnTo>
                <a:lnTo>
                  <a:pt x="4074" y="55925"/>
                </a:lnTo>
                <a:lnTo>
                  <a:pt x="3703" y="60000"/>
                </a:lnTo>
                <a:lnTo>
                  <a:pt x="3703" y="60000"/>
                </a:lnTo>
                <a:close/>
                <a:moveTo>
                  <a:pt x="18888" y="63703"/>
                </a:moveTo>
                <a:lnTo>
                  <a:pt x="4074" y="63703"/>
                </a:lnTo>
                <a:lnTo>
                  <a:pt x="4074" y="63703"/>
                </a:lnTo>
                <a:lnTo>
                  <a:pt x="4444" y="67777"/>
                </a:lnTo>
                <a:lnTo>
                  <a:pt x="4814" y="71481"/>
                </a:lnTo>
                <a:lnTo>
                  <a:pt x="5925" y="74814"/>
                </a:lnTo>
                <a:lnTo>
                  <a:pt x="7037" y="78518"/>
                </a:lnTo>
                <a:lnTo>
                  <a:pt x="8148" y="81851"/>
                </a:lnTo>
                <a:lnTo>
                  <a:pt x="10000" y="85555"/>
                </a:lnTo>
                <a:lnTo>
                  <a:pt x="11851" y="88888"/>
                </a:lnTo>
                <a:lnTo>
                  <a:pt x="13703" y="92222"/>
                </a:lnTo>
                <a:lnTo>
                  <a:pt x="13703" y="92222"/>
                </a:lnTo>
                <a:lnTo>
                  <a:pt x="18148" y="89259"/>
                </a:lnTo>
                <a:lnTo>
                  <a:pt x="23333" y="86666"/>
                </a:lnTo>
                <a:lnTo>
                  <a:pt x="23333" y="86666"/>
                </a:lnTo>
                <a:lnTo>
                  <a:pt x="21851" y="81111"/>
                </a:lnTo>
                <a:lnTo>
                  <a:pt x="20000" y="75555"/>
                </a:lnTo>
                <a:lnTo>
                  <a:pt x="19259" y="69629"/>
                </a:lnTo>
                <a:lnTo>
                  <a:pt x="18888" y="63703"/>
                </a:lnTo>
                <a:lnTo>
                  <a:pt x="18888" y="63703"/>
                </a:lnTo>
                <a:close/>
                <a:moveTo>
                  <a:pt x="15925" y="24814"/>
                </a:moveTo>
                <a:lnTo>
                  <a:pt x="15925" y="24814"/>
                </a:lnTo>
                <a:lnTo>
                  <a:pt x="20740" y="27407"/>
                </a:lnTo>
                <a:lnTo>
                  <a:pt x="24444" y="30000"/>
                </a:lnTo>
                <a:lnTo>
                  <a:pt x="24444" y="30000"/>
                </a:lnTo>
                <a:lnTo>
                  <a:pt x="27777" y="23333"/>
                </a:lnTo>
                <a:lnTo>
                  <a:pt x="31481" y="17037"/>
                </a:lnTo>
                <a:lnTo>
                  <a:pt x="35555" y="11851"/>
                </a:lnTo>
                <a:lnTo>
                  <a:pt x="37777" y="9629"/>
                </a:lnTo>
                <a:lnTo>
                  <a:pt x="40000" y="7407"/>
                </a:lnTo>
                <a:lnTo>
                  <a:pt x="40000" y="7407"/>
                </a:lnTo>
                <a:lnTo>
                  <a:pt x="36666" y="8888"/>
                </a:lnTo>
                <a:lnTo>
                  <a:pt x="33333" y="10370"/>
                </a:lnTo>
                <a:lnTo>
                  <a:pt x="30000" y="12222"/>
                </a:lnTo>
                <a:lnTo>
                  <a:pt x="27037" y="14444"/>
                </a:lnTo>
                <a:lnTo>
                  <a:pt x="24074" y="16666"/>
                </a:lnTo>
                <a:lnTo>
                  <a:pt x="21481" y="19629"/>
                </a:lnTo>
                <a:lnTo>
                  <a:pt x="18518" y="22222"/>
                </a:lnTo>
                <a:lnTo>
                  <a:pt x="15925" y="24814"/>
                </a:lnTo>
                <a:lnTo>
                  <a:pt x="15925" y="24814"/>
                </a:lnTo>
                <a:close/>
                <a:moveTo>
                  <a:pt x="40000" y="112222"/>
                </a:moveTo>
                <a:lnTo>
                  <a:pt x="40000" y="112222"/>
                </a:lnTo>
                <a:lnTo>
                  <a:pt x="37777" y="110370"/>
                </a:lnTo>
                <a:lnTo>
                  <a:pt x="35555" y="108148"/>
                </a:lnTo>
                <a:lnTo>
                  <a:pt x="31481" y="102962"/>
                </a:lnTo>
                <a:lnTo>
                  <a:pt x="27777" y="97037"/>
                </a:lnTo>
                <a:lnTo>
                  <a:pt x="24444" y="90370"/>
                </a:lnTo>
                <a:lnTo>
                  <a:pt x="24444" y="90370"/>
                </a:lnTo>
                <a:lnTo>
                  <a:pt x="20740" y="92592"/>
                </a:lnTo>
                <a:lnTo>
                  <a:pt x="15925" y="95185"/>
                </a:lnTo>
                <a:lnTo>
                  <a:pt x="15925" y="95185"/>
                </a:lnTo>
                <a:lnTo>
                  <a:pt x="18518" y="98148"/>
                </a:lnTo>
                <a:lnTo>
                  <a:pt x="21481" y="100740"/>
                </a:lnTo>
                <a:lnTo>
                  <a:pt x="24074" y="102962"/>
                </a:lnTo>
                <a:lnTo>
                  <a:pt x="27037" y="105185"/>
                </a:lnTo>
                <a:lnTo>
                  <a:pt x="30000" y="107407"/>
                </a:lnTo>
                <a:lnTo>
                  <a:pt x="33333" y="109259"/>
                </a:lnTo>
                <a:lnTo>
                  <a:pt x="36666" y="110740"/>
                </a:lnTo>
                <a:lnTo>
                  <a:pt x="40000" y="112222"/>
                </a:lnTo>
                <a:lnTo>
                  <a:pt x="40000" y="112222"/>
                </a:lnTo>
                <a:close/>
                <a:moveTo>
                  <a:pt x="26666" y="34814"/>
                </a:moveTo>
                <a:lnTo>
                  <a:pt x="26666" y="34814"/>
                </a:lnTo>
                <a:lnTo>
                  <a:pt x="24814" y="40740"/>
                </a:lnTo>
                <a:lnTo>
                  <a:pt x="23703" y="46666"/>
                </a:lnTo>
                <a:lnTo>
                  <a:pt x="22962" y="53703"/>
                </a:lnTo>
                <a:lnTo>
                  <a:pt x="22592" y="60000"/>
                </a:lnTo>
                <a:lnTo>
                  <a:pt x="41111" y="60000"/>
                </a:lnTo>
                <a:lnTo>
                  <a:pt x="41111" y="60000"/>
                </a:lnTo>
                <a:lnTo>
                  <a:pt x="41481" y="49629"/>
                </a:lnTo>
                <a:lnTo>
                  <a:pt x="42222" y="39259"/>
                </a:lnTo>
                <a:lnTo>
                  <a:pt x="42222" y="39259"/>
                </a:lnTo>
                <a:lnTo>
                  <a:pt x="34444" y="37407"/>
                </a:lnTo>
                <a:lnTo>
                  <a:pt x="26666" y="34814"/>
                </a:lnTo>
                <a:lnTo>
                  <a:pt x="26666" y="34814"/>
                </a:lnTo>
                <a:close/>
                <a:moveTo>
                  <a:pt x="22962" y="63703"/>
                </a:moveTo>
                <a:lnTo>
                  <a:pt x="22962" y="63703"/>
                </a:lnTo>
                <a:lnTo>
                  <a:pt x="23333" y="69259"/>
                </a:lnTo>
                <a:lnTo>
                  <a:pt x="24074" y="74814"/>
                </a:lnTo>
                <a:lnTo>
                  <a:pt x="25185" y="80000"/>
                </a:lnTo>
                <a:lnTo>
                  <a:pt x="26666" y="85555"/>
                </a:lnTo>
                <a:lnTo>
                  <a:pt x="26666" y="85555"/>
                </a:lnTo>
                <a:lnTo>
                  <a:pt x="34444" y="82592"/>
                </a:lnTo>
                <a:lnTo>
                  <a:pt x="42222" y="80370"/>
                </a:lnTo>
                <a:lnTo>
                  <a:pt x="42222" y="80370"/>
                </a:lnTo>
                <a:lnTo>
                  <a:pt x="41481" y="72222"/>
                </a:lnTo>
                <a:lnTo>
                  <a:pt x="41111" y="63703"/>
                </a:lnTo>
                <a:lnTo>
                  <a:pt x="22962" y="63703"/>
                </a:lnTo>
                <a:close/>
                <a:moveTo>
                  <a:pt x="52592" y="4814"/>
                </a:moveTo>
                <a:lnTo>
                  <a:pt x="52592" y="4814"/>
                </a:lnTo>
                <a:lnTo>
                  <a:pt x="48518" y="6296"/>
                </a:lnTo>
                <a:lnTo>
                  <a:pt x="44814" y="8518"/>
                </a:lnTo>
                <a:lnTo>
                  <a:pt x="41481" y="11111"/>
                </a:lnTo>
                <a:lnTo>
                  <a:pt x="38148" y="14444"/>
                </a:lnTo>
                <a:lnTo>
                  <a:pt x="38148" y="14444"/>
                </a:lnTo>
                <a:lnTo>
                  <a:pt x="35185" y="17777"/>
                </a:lnTo>
                <a:lnTo>
                  <a:pt x="32592" y="22222"/>
                </a:lnTo>
                <a:lnTo>
                  <a:pt x="30000" y="26666"/>
                </a:lnTo>
                <a:lnTo>
                  <a:pt x="28148" y="31111"/>
                </a:lnTo>
                <a:lnTo>
                  <a:pt x="28148" y="31111"/>
                </a:lnTo>
                <a:lnTo>
                  <a:pt x="35185" y="33703"/>
                </a:lnTo>
                <a:lnTo>
                  <a:pt x="42962" y="35925"/>
                </a:lnTo>
                <a:lnTo>
                  <a:pt x="42962" y="35925"/>
                </a:lnTo>
                <a:lnTo>
                  <a:pt x="44444" y="25925"/>
                </a:lnTo>
                <a:lnTo>
                  <a:pt x="46666" y="17037"/>
                </a:lnTo>
                <a:lnTo>
                  <a:pt x="47777" y="13333"/>
                </a:lnTo>
                <a:lnTo>
                  <a:pt x="49259" y="10370"/>
                </a:lnTo>
                <a:lnTo>
                  <a:pt x="50370" y="7407"/>
                </a:lnTo>
                <a:lnTo>
                  <a:pt x="52592" y="4814"/>
                </a:lnTo>
                <a:lnTo>
                  <a:pt x="52592" y="4814"/>
                </a:lnTo>
                <a:close/>
                <a:moveTo>
                  <a:pt x="42962" y="84444"/>
                </a:moveTo>
                <a:lnTo>
                  <a:pt x="42962" y="84444"/>
                </a:lnTo>
                <a:lnTo>
                  <a:pt x="35185" y="86296"/>
                </a:lnTo>
                <a:lnTo>
                  <a:pt x="28148" y="88888"/>
                </a:lnTo>
                <a:lnTo>
                  <a:pt x="28148" y="88888"/>
                </a:lnTo>
                <a:lnTo>
                  <a:pt x="30000" y="93703"/>
                </a:lnTo>
                <a:lnTo>
                  <a:pt x="32592" y="97777"/>
                </a:lnTo>
                <a:lnTo>
                  <a:pt x="35185" y="101851"/>
                </a:lnTo>
                <a:lnTo>
                  <a:pt x="38148" y="105555"/>
                </a:lnTo>
                <a:lnTo>
                  <a:pt x="38148" y="105555"/>
                </a:lnTo>
                <a:lnTo>
                  <a:pt x="41481" y="108518"/>
                </a:lnTo>
                <a:lnTo>
                  <a:pt x="44814" y="111111"/>
                </a:lnTo>
                <a:lnTo>
                  <a:pt x="48518" y="113333"/>
                </a:lnTo>
                <a:lnTo>
                  <a:pt x="52592" y="115185"/>
                </a:lnTo>
                <a:lnTo>
                  <a:pt x="52592" y="115185"/>
                </a:lnTo>
                <a:lnTo>
                  <a:pt x="50370" y="112222"/>
                </a:lnTo>
                <a:lnTo>
                  <a:pt x="49259" y="109629"/>
                </a:lnTo>
                <a:lnTo>
                  <a:pt x="47777" y="106296"/>
                </a:lnTo>
                <a:lnTo>
                  <a:pt x="46666" y="102592"/>
                </a:lnTo>
                <a:lnTo>
                  <a:pt x="44444" y="94444"/>
                </a:lnTo>
                <a:lnTo>
                  <a:pt x="42962" y="84444"/>
                </a:lnTo>
                <a:lnTo>
                  <a:pt x="42962" y="84444"/>
                </a:lnTo>
                <a:close/>
                <a:moveTo>
                  <a:pt x="44814" y="60000"/>
                </a:moveTo>
                <a:lnTo>
                  <a:pt x="74814" y="60000"/>
                </a:lnTo>
                <a:lnTo>
                  <a:pt x="74814" y="60000"/>
                </a:lnTo>
                <a:lnTo>
                  <a:pt x="74814" y="49629"/>
                </a:lnTo>
                <a:lnTo>
                  <a:pt x="74074" y="40000"/>
                </a:lnTo>
                <a:lnTo>
                  <a:pt x="74074" y="40000"/>
                </a:lnTo>
                <a:lnTo>
                  <a:pt x="67037" y="40740"/>
                </a:lnTo>
                <a:lnTo>
                  <a:pt x="60000" y="41111"/>
                </a:lnTo>
                <a:lnTo>
                  <a:pt x="60000" y="41111"/>
                </a:lnTo>
                <a:lnTo>
                  <a:pt x="53333" y="40740"/>
                </a:lnTo>
                <a:lnTo>
                  <a:pt x="45925" y="40000"/>
                </a:lnTo>
                <a:lnTo>
                  <a:pt x="45925" y="40000"/>
                </a:lnTo>
                <a:lnTo>
                  <a:pt x="45185" y="49629"/>
                </a:lnTo>
                <a:lnTo>
                  <a:pt x="44814" y="60000"/>
                </a:lnTo>
                <a:lnTo>
                  <a:pt x="44814" y="60000"/>
                </a:lnTo>
                <a:close/>
                <a:moveTo>
                  <a:pt x="44814" y="63703"/>
                </a:moveTo>
                <a:lnTo>
                  <a:pt x="44814" y="63703"/>
                </a:lnTo>
                <a:lnTo>
                  <a:pt x="45185" y="71851"/>
                </a:lnTo>
                <a:lnTo>
                  <a:pt x="45925" y="79629"/>
                </a:lnTo>
                <a:lnTo>
                  <a:pt x="45925" y="79629"/>
                </a:lnTo>
                <a:lnTo>
                  <a:pt x="53333" y="78888"/>
                </a:lnTo>
                <a:lnTo>
                  <a:pt x="60000" y="78518"/>
                </a:lnTo>
                <a:lnTo>
                  <a:pt x="60000" y="78518"/>
                </a:lnTo>
                <a:lnTo>
                  <a:pt x="67037" y="78888"/>
                </a:lnTo>
                <a:lnTo>
                  <a:pt x="74074" y="79629"/>
                </a:lnTo>
                <a:lnTo>
                  <a:pt x="74074" y="79629"/>
                </a:lnTo>
                <a:lnTo>
                  <a:pt x="74444" y="71851"/>
                </a:lnTo>
                <a:lnTo>
                  <a:pt x="74814" y="63703"/>
                </a:lnTo>
                <a:lnTo>
                  <a:pt x="44814" y="63703"/>
                </a:lnTo>
                <a:close/>
                <a:moveTo>
                  <a:pt x="67777" y="12592"/>
                </a:moveTo>
                <a:lnTo>
                  <a:pt x="67777" y="12592"/>
                </a:lnTo>
                <a:lnTo>
                  <a:pt x="65925" y="8888"/>
                </a:lnTo>
                <a:lnTo>
                  <a:pt x="64074" y="5925"/>
                </a:lnTo>
                <a:lnTo>
                  <a:pt x="62222" y="4444"/>
                </a:lnTo>
                <a:lnTo>
                  <a:pt x="61111" y="4074"/>
                </a:lnTo>
                <a:lnTo>
                  <a:pt x="60000" y="3703"/>
                </a:lnTo>
                <a:lnTo>
                  <a:pt x="60000" y="3703"/>
                </a:lnTo>
                <a:lnTo>
                  <a:pt x="59259" y="4074"/>
                </a:lnTo>
                <a:lnTo>
                  <a:pt x="58148" y="4444"/>
                </a:lnTo>
                <a:lnTo>
                  <a:pt x="56296" y="5925"/>
                </a:lnTo>
                <a:lnTo>
                  <a:pt x="54444" y="8888"/>
                </a:lnTo>
                <a:lnTo>
                  <a:pt x="52222" y="12592"/>
                </a:lnTo>
                <a:lnTo>
                  <a:pt x="52222" y="12592"/>
                </a:lnTo>
                <a:lnTo>
                  <a:pt x="50370" y="17407"/>
                </a:lnTo>
                <a:lnTo>
                  <a:pt x="48518" y="23333"/>
                </a:lnTo>
                <a:lnTo>
                  <a:pt x="47407" y="29629"/>
                </a:lnTo>
                <a:lnTo>
                  <a:pt x="46296" y="36296"/>
                </a:lnTo>
                <a:lnTo>
                  <a:pt x="46296" y="36296"/>
                </a:lnTo>
                <a:lnTo>
                  <a:pt x="53333" y="37037"/>
                </a:lnTo>
                <a:lnTo>
                  <a:pt x="60000" y="37407"/>
                </a:lnTo>
                <a:lnTo>
                  <a:pt x="60000" y="37407"/>
                </a:lnTo>
                <a:lnTo>
                  <a:pt x="66666" y="37037"/>
                </a:lnTo>
                <a:lnTo>
                  <a:pt x="73703" y="36296"/>
                </a:lnTo>
                <a:lnTo>
                  <a:pt x="73703" y="36296"/>
                </a:lnTo>
                <a:lnTo>
                  <a:pt x="72592" y="29629"/>
                </a:lnTo>
                <a:lnTo>
                  <a:pt x="71111" y="23333"/>
                </a:lnTo>
                <a:lnTo>
                  <a:pt x="69629" y="17407"/>
                </a:lnTo>
                <a:lnTo>
                  <a:pt x="67777" y="12592"/>
                </a:lnTo>
                <a:lnTo>
                  <a:pt x="67777" y="12592"/>
                </a:lnTo>
                <a:close/>
                <a:moveTo>
                  <a:pt x="52222" y="107037"/>
                </a:moveTo>
                <a:lnTo>
                  <a:pt x="52222" y="107037"/>
                </a:lnTo>
                <a:lnTo>
                  <a:pt x="54444" y="111111"/>
                </a:lnTo>
                <a:lnTo>
                  <a:pt x="56296" y="113703"/>
                </a:lnTo>
                <a:lnTo>
                  <a:pt x="58148" y="115925"/>
                </a:lnTo>
                <a:lnTo>
                  <a:pt x="59259" y="116296"/>
                </a:lnTo>
                <a:lnTo>
                  <a:pt x="60000" y="116296"/>
                </a:lnTo>
                <a:lnTo>
                  <a:pt x="60000" y="116296"/>
                </a:lnTo>
                <a:lnTo>
                  <a:pt x="61111" y="116296"/>
                </a:lnTo>
                <a:lnTo>
                  <a:pt x="62222" y="115925"/>
                </a:lnTo>
                <a:lnTo>
                  <a:pt x="64074" y="113703"/>
                </a:lnTo>
                <a:lnTo>
                  <a:pt x="65925" y="111111"/>
                </a:lnTo>
                <a:lnTo>
                  <a:pt x="67777" y="107037"/>
                </a:lnTo>
                <a:lnTo>
                  <a:pt x="67777" y="107037"/>
                </a:lnTo>
                <a:lnTo>
                  <a:pt x="69629" y="102222"/>
                </a:lnTo>
                <a:lnTo>
                  <a:pt x="71111" y="96666"/>
                </a:lnTo>
                <a:lnTo>
                  <a:pt x="72592" y="90740"/>
                </a:lnTo>
                <a:lnTo>
                  <a:pt x="73703" y="83703"/>
                </a:lnTo>
                <a:lnTo>
                  <a:pt x="73703" y="83703"/>
                </a:lnTo>
                <a:lnTo>
                  <a:pt x="66666" y="82962"/>
                </a:lnTo>
                <a:lnTo>
                  <a:pt x="60000" y="82592"/>
                </a:lnTo>
                <a:lnTo>
                  <a:pt x="60000" y="82592"/>
                </a:lnTo>
                <a:lnTo>
                  <a:pt x="53333" y="82962"/>
                </a:lnTo>
                <a:lnTo>
                  <a:pt x="46296" y="83703"/>
                </a:lnTo>
                <a:lnTo>
                  <a:pt x="46296" y="83703"/>
                </a:lnTo>
                <a:lnTo>
                  <a:pt x="47407" y="90740"/>
                </a:lnTo>
                <a:lnTo>
                  <a:pt x="48518" y="96666"/>
                </a:lnTo>
                <a:lnTo>
                  <a:pt x="50370" y="102222"/>
                </a:lnTo>
                <a:lnTo>
                  <a:pt x="52222" y="107037"/>
                </a:lnTo>
                <a:lnTo>
                  <a:pt x="52222" y="107037"/>
                </a:lnTo>
                <a:close/>
                <a:moveTo>
                  <a:pt x="92222" y="31111"/>
                </a:moveTo>
                <a:lnTo>
                  <a:pt x="92222" y="31111"/>
                </a:lnTo>
                <a:lnTo>
                  <a:pt x="90000" y="26666"/>
                </a:lnTo>
                <a:lnTo>
                  <a:pt x="87777" y="22222"/>
                </a:lnTo>
                <a:lnTo>
                  <a:pt x="84814" y="17777"/>
                </a:lnTo>
                <a:lnTo>
                  <a:pt x="81481" y="14444"/>
                </a:lnTo>
                <a:lnTo>
                  <a:pt x="81481" y="14444"/>
                </a:lnTo>
                <a:lnTo>
                  <a:pt x="78518" y="11111"/>
                </a:lnTo>
                <a:lnTo>
                  <a:pt x="75185" y="8518"/>
                </a:lnTo>
                <a:lnTo>
                  <a:pt x="71481" y="6296"/>
                </a:lnTo>
                <a:lnTo>
                  <a:pt x="67777" y="4814"/>
                </a:lnTo>
                <a:lnTo>
                  <a:pt x="67777" y="4814"/>
                </a:lnTo>
                <a:lnTo>
                  <a:pt x="69259" y="7407"/>
                </a:lnTo>
                <a:lnTo>
                  <a:pt x="70740" y="10370"/>
                </a:lnTo>
                <a:lnTo>
                  <a:pt x="72222" y="13333"/>
                </a:lnTo>
                <a:lnTo>
                  <a:pt x="73333" y="17037"/>
                </a:lnTo>
                <a:lnTo>
                  <a:pt x="75555" y="25925"/>
                </a:lnTo>
                <a:lnTo>
                  <a:pt x="77037" y="35925"/>
                </a:lnTo>
                <a:lnTo>
                  <a:pt x="77037" y="35925"/>
                </a:lnTo>
                <a:lnTo>
                  <a:pt x="85185" y="33703"/>
                </a:lnTo>
                <a:lnTo>
                  <a:pt x="92222" y="31111"/>
                </a:lnTo>
                <a:lnTo>
                  <a:pt x="92222" y="31111"/>
                </a:lnTo>
                <a:close/>
                <a:moveTo>
                  <a:pt x="67777" y="115185"/>
                </a:moveTo>
                <a:lnTo>
                  <a:pt x="67777" y="115185"/>
                </a:lnTo>
                <a:lnTo>
                  <a:pt x="71481" y="113333"/>
                </a:lnTo>
                <a:lnTo>
                  <a:pt x="75185" y="111111"/>
                </a:lnTo>
                <a:lnTo>
                  <a:pt x="78518" y="108518"/>
                </a:lnTo>
                <a:lnTo>
                  <a:pt x="81481" y="105555"/>
                </a:lnTo>
                <a:lnTo>
                  <a:pt x="81481" y="105555"/>
                </a:lnTo>
                <a:lnTo>
                  <a:pt x="84814" y="101851"/>
                </a:lnTo>
                <a:lnTo>
                  <a:pt x="87777" y="97777"/>
                </a:lnTo>
                <a:lnTo>
                  <a:pt x="90000" y="93703"/>
                </a:lnTo>
                <a:lnTo>
                  <a:pt x="92222" y="88888"/>
                </a:lnTo>
                <a:lnTo>
                  <a:pt x="92222" y="88888"/>
                </a:lnTo>
                <a:lnTo>
                  <a:pt x="85185" y="86296"/>
                </a:lnTo>
                <a:lnTo>
                  <a:pt x="77037" y="84444"/>
                </a:lnTo>
                <a:lnTo>
                  <a:pt x="77037" y="84444"/>
                </a:lnTo>
                <a:lnTo>
                  <a:pt x="75555" y="94444"/>
                </a:lnTo>
                <a:lnTo>
                  <a:pt x="73333" y="102592"/>
                </a:lnTo>
                <a:lnTo>
                  <a:pt x="72222" y="106296"/>
                </a:lnTo>
                <a:lnTo>
                  <a:pt x="70740" y="109629"/>
                </a:lnTo>
                <a:lnTo>
                  <a:pt x="69259" y="112222"/>
                </a:lnTo>
                <a:lnTo>
                  <a:pt x="67777" y="115185"/>
                </a:lnTo>
                <a:lnTo>
                  <a:pt x="67777" y="115185"/>
                </a:lnTo>
                <a:close/>
                <a:moveTo>
                  <a:pt x="97407" y="60000"/>
                </a:moveTo>
                <a:lnTo>
                  <a:pt x="97407" y="60000"/>
                </a:lnTo>
                <a:lnTo>
                  <a:pt x="97407" y="53703"/>
                </a:lnTo>
                <a:lnTo>
                  <a:pt x="96666" y="46666"/>
                </a:lnTo>
                <a:lnTo>
                  <a:pt x="95185" y="40740"/>
                </a:lnTo>
                <a:lnTo>
                  <a:pt x="93703" y="34814"/>
                </a:lnTo>
                <a:lnTo>
                  <a:pt x="93703" y="34814"/>
                </a:lnTo>
                <a:lnTo>
                  <a:pt x="85925" y="37407"/>
                </a:lnTo>
                <a:lnTo>
                  <a:pt x="77407" y="39259"/>
                </a:lnTo>
                <a:lnTo>
                  <a:pt x="77407" y="39259"/>
                </a:lnTo>
                <a:lnTo>
                  <a:pt x="78518" y="49629"/>
                </a:lnTo>
                <a:lnTo>
                  <a:pt x="78518" y="60000"/>
                </a:lnTo>
                <a:lnTo>
                  <a:pt x="97407" y="60000"/>
                </a:lnTo>
                <a:close/>
                <a:moveTo>
                  <a:pt x="97407" y="63703"/>
                </a:moveTo>
                <a:lnTo>
                  <a:pt x="78518" y="63703"/>
                </a:lnTo>
                <a:lnTo>
                  <a:pt x="78518" y="63703"/>
                </a:lnTo>
                <a:lnTo>
                  <a:pt x="78148" y="72222"/>
                </a:lnTo>
                <a:lnTo>
                  <a:pt x="77407" y="80370"/>
                </a:lnTo>
                <a:lnTo>
                  <a:pt x="77407" y="80370"/>
                </a:lnTo>
                <a:lnTo>
                  <a:pt x="85925" y="82592"/>
                </a:lnTo>
                <a:lnTo>
                  <a:pt x="93703" y="85555"/>
                </a:lnTo>
                <a:lnTo>
                  <a:pt x="93703" y="85555"/>
                </a:lnTo>
                <a:lnTo>
                  <a:pt x="95185" y="80000"/>
                </a:lnTo>
                <a:lnTo>
                  <a:pt x="96296" y="74814"/>
                </a:lnTo>
                <a:lnTo>
                  <a:pt x="97037" y="69259"/>
                </a:lnTo>
                <a:lnTo>
                  <a:pt x="97407" y="63703"/>
                </a:lnTo>
                <a:lnTo>
                  <a:pt x="97407" y="63703"/>
                </a:lnTo>
                <a:close/>
                <a:moveTo>
                  <a:pt x="79629" y="7407"/>
                </a:moveTo>
                <a:lnTo>
                  <a:pt x="79629" y="7407"/>
                </a:lnTo>
                <a:lnTo>
                  <a:pt x="82592" y="9629"/>
                </a:lnTo>
                <a:lnTo>
                  <a:pt x="84814" y="11851"/>
                </a:lnTo>
                <a:lnTo>
                  <a:pt x="88888" y="17037"/>
                </a:lnTo>
                <a:lnTo>
                  <a:pt x="92592" y="23333"/>
                </a:lnTo>
                <a:lnTo>
                  <a:pt x="95555" y="30000"/>
                </a:lnTo>
                <a:lnTo>
                  <a:pt x="95555" y="30000"/>
                </a:lnTo>
                <a:lnTo>
                  <a:pt x="99629" y="27407"/>
                </a:lnTo>
                <a:lnTo>
                  <a:pt x="103703" y="24814"/>
                </a:lnTo>
                <a:lnTo>
                  <a:pt x="103703" y="24814"/>
                </a:lnTo>
                <a:lnTo>
                  <a:pt x="101481" y="22222"/>
                </a:lnTo>
                <a:lnTo>
                  <a:pt x="98888" y="19629"/>
                </a:lnTo>
                <a:lnTo>
                  <a:pt x="95925" y="16666"/>
                </a:lnTo>
                <a:lnTo>
                  <a:pt x="92962" y="14444"/>
                </a:lnTo>
                <a:lnTo>
                  <a:pt x="90000" y="12222"/>
                </a:lnTo>
                <a:lnTo>
                  <a:pt x="87037" y="10370"/>
                </a:lnTo>
                <a:lnTo>
                  <a:pt x="83703" y="8888"/>
                </a:lnTo>
                <a:lnTo>
                  <a:pt x="79629" y="7407"/>
                </a:lnTo>
                <a:lnTo>
                  <a:pt x="79629" y="7407"/>
                </a:lnTo>
                <a:close/>
                <a:moveTo>
                  <a:pt x="103703" y="95185"/>
                </a:moveTo>
                <a:lnTo>
                  <a:pt x="103703" y="95185"/>
                </a:lnTo>
                <a:lnTo>
                  <a:pt x="99629" y="92592"/>
                </a:lnTo>
                <a:lnTo>
                  <a:pt x="95555" y="90370"/>
                </a:lnTo>
                <a:lnTo>
                  <a:pt x="95555" y="90370"/>
                </a:lnTo>
                <a:lnTo>
                  <a:pt x="92592" y="97037"/>
                </a:lnTo>
                <a:lnTo>
                  <a:pt x="88888" y="102962"/>
                </a:lnTo>
                <a:lnTo>
                  <a:pt x="84814" y="108148"/>
                </a:lnTo>
                <a:lnTo>
                  <a:pt x="82592" y="110370"/>
                </a:lnTo>
                <a:lnTo>
                  <a:pt x="79629" y="112222"/>
                </a:lnTo>
                <a:lnTo>
                  <a:pt x="79629" y="112222"/>
                </a:lnTo>
                <a:lnTo>
                  <a:pt x="83703" y="110740"/>
                </a:lnTo>
                <a:lnTo>
                  <a:pt x="87037" y="109259"/>
                </a:lnTo>
                <a:lnTo>
                  <a:pt x="90000" y="107407"/>
                </a:lnTo>
                <a:lnTo>
                  <a:pt x="92962" y="105185"/>
                </a:lnTo>
                <a:lnTo>
                  <a:pt x="95925" y="102962"/>
                </a:lnTo>
                <a:lnTo>
                  <a:pt x="98888" y="100740"/>
                </a:lnTo>
                <a:lnTo>
                  <a:pt x="101481" y="98148"/>
                </a:lnTo>
                <a:lnTo>
                  <a:pt x="103703" y="95185"/>
                </a:lnTo>
                <a:lnTo>
                  <a:pt x="103703" y="95185"/>
                </a:lnTo>
                <a:close/>
                <a:moveTo>
                  <a:pt x="116296" y="60000"/>
                </a:moveTo>
                <a:lnTo>
                  <a:pt x="116296" y="60000"/>
                </a:lnTo>
                <a:lnTo>
                  <a:pt x="116296" y="55925"/>
                </a:lnTo>
                <a:lnTo>
                  <a:pt x="115925" y="51481"/>
                </a:lnTo>
                <a:lnTo>
                  <a:pt x="115185" y="47037"/>
                </a:lnTo>
                <a:lnTo>
                  <a:pt x="114074" y="42962"/>
                </a:lnTo>
                <a:lnTo>
                  <a:pt x="112222" y="39259"/>
                </a:lnTo>
                <a:lnTo>
                  <a:pt x="110370" y="35185"/>
                </a:lnTo>
                <a:lnTo>
                  <a:pt x="108518" y="31481"/>
                </a:lnTo>
                <a:lnTo>
                  <a:pt x="105925" y="28148"/>
                </a:lnTo>
                <a:lnTo>
                  <a:pt x="105925" y="28148"/>
                </a:lnTo>
                <a:lnTo>
                  <a:pt x="101481" y="30740"/>
                </a:lnTo>
                <a:lnTo>
                  <a:pt x="96666" y="33333"/>
                </a:lnTo>
                <a:lnTo>
                  <a:pt x="96666" y="33333"/>
                </a:lnTo>
                <a:lnTo>
                  <a:pt x="98888" y="39629"/>
                </a:lnTo>
                <a:lnTo>
                  <a:pt x="100000" y="46296"/>
                </a:lnTo>
                <a:lnTo>
                  <a:pt x="101111" y="53333"/>
                </a:lnTo>
                <a:lnTo>
                  <a:pt x="101111" y="60000"/>
                </a:lnTo>
                <a:lnTo>
                  <a:pt x="116296" y="60000"/>
                </a:lnTo>
                <a:close/>
                <a:moveTo>
                  <a:pt x="96666" y="86666"/>
                </a:moveTo>
                <a:lnTo>
                  <a:pt x="96666" y="86666"/>
                </a:lnTo>
                <a:lnTo>
                  <a:pt x="101481" y="89259"/>
                </a:lnTo>
                <a:lnTo>
                  <a:pt x="105925" y="92222"/>
                </a:lnTo>
                <a:lnTo>
                  <a:pt x="105925" y="92222"/>
                </a:lnTo>
                <a:lnTo>
                  <a:pt x="108148" y="88888"/>
                </a:lnTo>
                <a:lnTo>
                  <a:pt x="110000" y="85555"/>
                </a:lnTo>
                <a:lnTo>
                  <a:pt x="111481" y="81851"/>
                </a:lnTo>
                <a:lnTo>
                  <a:pt x="113333" y="78518"/>
                </a:lnTo>
                <a:lnTo>
                  <a:pt x="114444" y="74814"/>
                </a:lnTo>
                <a:lnTo>
                  <a:pt x="115185" y="71481"/>
                </a:lnTo>
                <a:lnTo>
                  <a:pt x="115925" y="67777"/>
                </a:lnTo>
                <a:lnTo>
                  <a:pt x="116296" y="63703"/>
                </a:lnTo>
                <a:lnTo>
                  <a:pt x="101111" y="63703"/>
                </a:lnTo>
                <a:lnTo>
                  <a:pt x="101111" y="63703"/>
                </a:lnTo>
                <a:lnTo>
                  <a:pt x="100370" y="69629"/>
                </a:lnTo>
                <a:lnTo>
                  <a:pt x="99629" y="75555"/>
                </a:lnTo>
                <a:lnTo>
                  <a:pt x="98518" y="81111"/>
                </a:lnTo>
                <a:lnTo>
                  <a:pt x="96666" y="86666"/>
                </a:lnTo>
                <a:lnTo>
                  <a:pt x="96666" y="8666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1052" name="Shape 1052"/>
          <p:cNvSpPr/>
          <p:nvPr/>
        </p:nvSpPr>
        <p:spPr>
          <a:xfrm>
            <a:off x="5797865" y="3576451"/>
            <a:ext cx="393713" cy="39371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60000" y="0"/>
                </a:lnTo>
                <a:lnTo>
                  <a:pt x="66296" y="370"/>
                </a:lnTo>
                <a:lnTo>
                  <a:pt x="71851" y="1111"/>
                </a:lnTo>
                <a:lnTo>
                  <a:pt x="77407" y="2592"/>
                </a:lnTo>
                <a:lnTo>
                  <a:pt x="82962" y="4444"/>
                </a:lnTo>
                <a:lnTo>
                  <a:pt x="88518" y="6666"/>
                </a:lnTo>
                <a:lnTo>
                  <a:pt x="93333" y="10000"/>
                </a:lnTo>
                <a:lnTo>
                  <a:pt x="97777" y="13333"/>
                </a:lnTo>
                <a:lnTo>
                  <a:pt x="102222" y="17407"/>
                </a:lnTo>
                <a:lnTo>
                  <a:pt x="102222" y="17407"/>
                </a:lnTo>
                <a:lnTo>
                  <a:pt x="106296" y="22222"/>
                </a:lnTo>
                <a:lnTo>
                  <a:pt x="110000" y="27037"/>
                </a:lnTo>
                <a:lnTo>
                  <a:pt x="112962" y="31851"/>
                </a:lnTo>
                <a:lnTo>
                  <a:pt x="115555" y="37037"/>
                </a:lnTo>
                <a:lnTo>
                  <a:pt x="117777" y="42222"/>
                </a:lnTo>
                <a:lnTo>
                  <a:pt x="118888" y="47777"/>
                </a:lnTo>
                <a:lnTo>
                  <a:pt x="120000" y="54074"/>
                </a:lnTo>
                <a:lnTo>
                  <a:pt x="120000" y="60000"/>
                </a:lnTo>
                <a:lnTo>
                  <a:pt x="120000" y="60000"/>
                </a:lnTo>
                <a:lnTo>
                  <a:pt x="120000" y="65925"/>
                </a:lnTo>
                <a:lnTo>
                  <a:pt x="118888" y="71851"/>
                </a:lnTo>
                <a:lnTo>
                  <a:pt x="117777" y="77407"/>
                </a:lnTo>
                <a:lnTo>
                  <a:pt x="115555" y="83333"/>
                </a:lnTo>
                <a:lnTo>
                  <a:pt x="112962" y="88148"/>
                </a:lnTo>
                <a:lnTo>
                  <a:pt x="110000" y="93333"/>
                </a:lnTo>
                <a:lnTo>
                  <a:pt x="106296" y="97777"/>
                </a:lnTo>
                <a:lnTo>
                  <a:pt x="102222" y="102222"/>
                </a:lnTo>
                <a:lnTo>
                  <a:pt x="102222" y="102222"/>
                </a:lnTo>
                <a:lnTo>
                  <a:pt x="97777" y="106296"/>
                </a:lnTo>
                <a:lnTo>
                  <a:pt x="93333" y="110000"/>
                </a:lnTo>
                <a:lnTo>
                  <a:pt x="88518" y="112962"/>
                </a:lnTo>
                <a:lnTo>
                  <a:pt x="82962" y="115555"/>
                </a:lnTo>
                <a:lnTo>
                  <a:pt x="77407" y="117777"/>
                </a:lnTo>
                <a:lnTo>
                  <a:pt x="71851" y="118888"/>
                </a:lnTo>
                <a:lnTo>
                  <a:pt x="66296" y="119629"/>
                </a:lnTo>
                <a:lnTo>
                  <a:pt x="60000" y="120000"/>
                </a:lnTo>
                <a:lnTo>
                  <a:pt x="60000" y="120000"/>
                </a:lnTo>
                <a:lnTo>
                  <a:pt x="53703" y="119629"/>
                </a:lnTo>
                <a:lnTo>
                  <a:pt x="47777" y="118888"/>
                </a:lnTo>
                <a:lnTo>
                  <a:pt x="42222" y="117777"/>
                </a:lnTo>
                <a:lnTo>
                  <a:pt x="37037" y="115555"/>
                </a:lnTo>
                <a:lnTo>
                  <a:pt x="31851" y="112962"/>
                </a:lnTo>
                <a:lnTo>
                  <a:pt x="27037" y="110000"/>
                </a:lnTo>
                <a:lnTo>
                  <a:pt x="21851" y="106296"/>
                </a:lnTo>
                <a:lnTo>
                  <a:pt x="17407" y="102222"/>
                </a:lnTo>
                <a:lnTo>
                  <a:pt x="17407" y="102222"/>
                </a:lnTo>
                <a:lnTo>
                  <a:pt x="13333" y="97777"/>
                </a:lnTo>
                <a:lnTo>
                  <a:pt x="10000" y="93333"/>
                </a:lnTo>
                <a:lnTo>
                  <a:pt x="7037" y="88148"/>
                </a:lnTo>
                <a:lnTo>
                  <a:pt x="4444" y="83333"/>
                </a:lnTo>
                <a:lnTo>
                  <a:pt x="2592" y="77407"/>
                </a:lnTo>
                <a:lnTo>
                  <a:pt x="1111" y="71851"/>
                </a:lnTo>
                <a:lnTo>
                  <a:pt x="370" y="65925"/>
                </a:lnTo>
                <a:lnTo>
                  <a:pt x="0" y="60000"/>
                </a:lnTo>
                <a:lnTo>
                  <a:pt x="0" y="60000"/>
                </a:lnTo>
                <a:lnTo>
                  <a:pt x="370" y="54074"/>
                </a:lnTo>
                <a:lnTo>
                  <a:pt x="1111" y="47777"/>
                </a:lnTo>
                <a:lnTo>
                  <a:pt x="2592" y="42222"/>
                </a:lnTo>
                <a:lnTo>
                  <a:pt x="4444" y="37037"/>
                </a:lnTo>
                <a:lnTo>
                  <a:pt x="7037" y="31851"/>
                </a:lnTo>
                <a:lnTo>
                  <a:pt x="10000" y="27037"/>
                </a:lnTo>
                <a:lnTo>
                  <a:pt x="13333" y="22222"/>
                </a:lnTo>
                <a:lnTo>
                  <a:pt x="17407" y="17407"/>
                </a:lnTo>
                <a:lnTo>
                  <a:pt x="17407" y="17407"/>
                </a:lnTo>
                <a:lnTo>
                  <a:pt x="21851" y="13333"/>
                </a:lnTo>
                <a:lnTo>
                  <a:pt x="27037" y="10000"/>
                </a:lnTo>
                <a:lnTo>
                  <a:pt x="31851" y="6666"/>
                </a:lnTo>
                <a:lnTo>
                  <a:pt x="37037" y="4444"/>
                </a:lnTo>
                <a:lnTo>
                  <a:pt x="42222" y="2592"/>
                </a:lnTo>
                <a:lnTo>
                  <a:pt x="47777" y="1111"/>
                </a:lnTo>
                <a:lnTo>
                  <a:pt x="53703" y="370"/>
                </a:lnTo>
                <a:lnTo>
                  <a:pt x="60000" y="0"/>
                </a:lnTo>
                <a:lnTo>
                  <a:pt x="60000" y="0"/>
                </a:lnTo>
                <a:close/>
                <a:moveTo>
                  <a:pt x="3703" y="60000"/>
                </a:moveTo>
                <a:lnTo>
                  <a:pt x="3703" y="60000"/>
                </a:lnTo>
                <a:lnTo>
                  <a:pt x="4074" y="65555"/>
                </a:lnTo>
                <a:lnTo>
                  <a:pt x="4814" y="71111"/>
                </a:lnTo>
                <a:lnTo>
                  <a:pt x="6296" y="76296"/>
                </a:lnTo>
                <a:lnTo>
                  <a:pt x="7777" y="81481"/>
                </a:lnTo>
                <a:lnTo>
                  <a:pt x="10370" y="86666"/>
                </a:lnTo>
                <a:lnTo>
                  <a:pt x="12962" y="91111"/>
                </a:lnTo>
                <a:lnTo>
                  <a:pt x="16296" y="95555"/>
                </a:lnTo>
                <a:lnTo>
                  <a:pt x="20000" y="99629"/>
                </a:lnTo>
                <a:lnTo>
                  <a:pt x="20000" y="99629"/>
                </a:lnTo>
                <a:lnTo>
                  <a:pt x="24444" y="103333"/>
                </a:lnTo>
                <a:lnTo>
                  <a:pt x="29259" y="106666"/>
                </a:lnTo>
                <a:lnTo>
                  <a:pt x="33703" y="109629"/>
                </a:lnTo>
                <a:lnTo>
                  <a:pt x="38518" y="111851"/>
                </a:lnTo>
                <a:lnTo>
                  <a:pt x="43333" y="113703"/>
                </a:lnTo>
                <a:lnTo>
                  <a:pt x="48888" y="115185"/>
                </a:lnTo>
                <a:lnTo>
                  <a:pt x="54074" y="115925"/>
                </a:lnTo>
                <a:lnTo>
                  <a:pt x="60000" y="116296"/>
                </a:lnTo>
                <a:lnTo>
                  <a:pt x="60000" y="116296"/>
                </a:lnTo>
                <a:lnTo>
                  <a:pt x="65925" y="115925"/>
                </a:lnTo>
                <a:lnTo>
                  <a:pt x="71111" y="115185"/>
                </a:lnTo>
                <a:lnTo>
                  <a:pt x="76296" y="113703"/>
                </a:lnTo>
                <a:lnTo>
                  <a:pt x="81481" y="111851"/>
                </a:lnTo>
                <a:lnTo>
                  <a:pt x="86296" y="109629"/>
                </a:lnTo>
                <a:lnTo>
                  <a:pt x="91111" y="106666"/>
                </a:lnTo>
                <a:lnTo>
                  <a:pt x="95555" y="103333"/>
                </a:lnTo>
                <a:lnTo>
                  <a:pt x="99629" y="99629"/>
                </a:lnTo>
                <a:lnTo>
                  <a:pt x="99629" y="99629"/>
                </a:lnTo>
                <a:lnTo>
                  <a:pt x="103703" y="95555"/>
                </a:lnTo>
                <a:lnTo>
                  <a:pt x="107037" y="91111"/>
                </a:lnTo>
                <a:lnTo>
                  <a:pt x="109629" y="86666"/>
                </a:lnTo>
                <a:lnTo>
                  <a:pt x="111851" y="81481"/>
                </a:lnTo>
                <a:lnTo>
                  <a:pt x="113703" y="76296"/>
                </a:lnTo>
                <a:lnTo>
                  <a:pt x="115185" y="71111"/>
                </a:lnTo>
                <a:lnTo>
                  <a:pt x="115925" y="65555"/>
                </a:lnTo>
                <a:lnTo>
                  <a:pt x="115925" y="60000"/>
                </a:lnTo>
                <a:lnTo>
                  <a:pt x="115925" y="60000"/>
                </a:lnTo>
                <a:lnTo>
                  <a:pt x="115925" y="54444"/>
                </a:lnTo>
                <a:lnTo>
                  <a:pt x="115185" y="48518"/>
                </a:lnTo>
                <a:lnTo>
                  <a:pt x="113703" y="43333"/>
                </a:lnTo>
                <a:lnTo>
                  <a:pt x="111851" y="38518"/>
                </a:lnTo>
                <a:lnTo>
                  <a:pt x="109629" y="33703"/>
                </a:lnTo>
                <a:lnTo>
                  <a:pt x="107037" y="28888"/>
                </a:lnTo>
                <a:lnTo>
                  <a:pt x="103703" y="24814"/>
                </a:lnTo>
                <a:lnTo>
                  <a:pt x="99629" y="20370"/>
                </a:lnTo>
                <a:lnTo>
                  <a:pt x="99629" y="20370"/>
                </a:lnTo>
                <a:lnTo>
                  <a:pt x="95555" y="16296"/>
                </a:lnTo>
                <a:lnTo>
                  <a:pt x="91111" y="12962"/>
                </a:lnTo>
                <a:lnTo>
                  <a:pt x="86296" y="10000"/>
                </a:lnTo>
                <a:lnTo>
                  <a:pt x="81481" y="7777"/>
                </a:lnTo>
                <a:lnTo>
                  <a:pt x="76296" y="5925"/>
                </a:lnTo>
                <a:lnTo>
                  <a:pt x="71111" y="4814"/>
                </a:lnTo>
                <a:lnTo>
                  <a:pt x="65925" y="4074"/>
                </a:lnTo>
                <a:lnTo>
                  <a:pt x="60000" y="3703"/>
                </a:lnTo>
                <a:lnTo>
                  <a:pt x="60000" y="3703"/>
                </a:lnTo>
                <a:lnTo>
                  <a:pt x="54074" y="4074"/>
                </a:lnTo>
                <a:lnTo>
                  <a:pt x="48888" y="4814"/>
                </a:lnTo>
                <a:lnTo>
                  <a:pt x="43333" y="5925"/>
                </a:lnTo>
                <a:lnTo>
                  <a:pt x="38518" y="7777"/>
                </a:lnTo>
                <a:lnTo>
                  <a:pt x="33703" y="10000"/>
                </a:lnTo>
                <a:lnTo>
                  <a:pt x="29259" y="12962"/>
                </a:lnTo>
                <a:lnTo>
                  <a:pt x="24444" y="16296"/>
                </a:lnTo>
                <a:lnTo>
                  <a:pt x="20000" y="20370"/>
                </a:lnTo>
                <a:lnTo>
                  <a:pt x="20000" y="20370"/>
                </a:lnTo>
                <a:lnTo>
                  <a:pt x="16296" y="24814"/>
                </a:lnTo>
                <a:lnTo>
                  <a:pt x="12962" y="28888"/>
                </a:lnTo>
                <a:lnTo>
                  <a:pt x="10370" y="33703"/>
                </a:lnTo>
                <a:lnTo>
                  <a:pt x="7777" y="38518"/>
                </a:lnTo>
                <a:lnTo>
                  <a:pt x="6296" y="43333"/>
                </a:lnTo>
                <a:lnTo>
                  <a:pt x="4814" y="48518"/>
                </a:lnTo>
                <a:lnTo>
                  <a:pt x="4074" y="54444"/>
                </a:lnTo>
                <a:lnTo>
                  <a:pt x="3703" y="60000"/>
                </a:lnTo>
                <a:lnTo>
                  <a:pt x="3703" y="60000"/>
                </a:lnTo>
                <a:close/>
                <a:moveTo>
                  <a:pt x="11111" y="60000"/>
                </a:moveTo>
                <a:lnTo>
                  <a:pt x="11111" y="60000"/>
                </a:lnTo>
                <a:lnTo>
                  <a:pt x="11481" y="55185"/>
                </a:lnTo>
                <a:lnTo>
                  <a:pt x="12222" y="50000"/>
                </a:lnTo>
                <a:lnTo>
                  <a:pt x="13333" y="45555"/>
                </a:lnTo>
                <a:lnTo>
                  <a:pt x="14814" y="41111"/>
                </a:lnTo>
                <a:lnTo>
                  <a:pt x="16666" y="37037"/>
                </a:lnTo>
                <a:lnTo>
                  <a:pt x="19259" y="32962"/>
                </a:lnTo>
                <a:lnTo>
                  <a:pt x="22222" y="29259"/>
                </a:lnTo>
                <a:lnTo>
                  <a:pt x="25555" y="25555"/>
                </a:lnTo>
                <a:lnTo>
                  <a:pt x="25555" y="25555"/>
                </a:lnTo>
                <a:lnTo>
                  <a:pt x="29259" y="22222"/>
                </a:lnTo>
                <a:lnTo>
                  <a:pt x="33333" y="19629"/>
                </a:lnTo>
                <a:lnTo>
                  <a:pt x="37037" y="16666"/>
                </a:lnTo>
                <a:lnTo>
                  <a:pt x="41481" y="14814"/>
                </a:lnTo>
                <a:lnTo>
                  <a:pt x="45555" y="13333"/>
                </a:lnTo>
                <a:lnTo>
                  <a:pt x="50000" y="12222"/>
                </a:lnTo>
                <a:lnTo>
                  <a:pt x="54814" y="11481"/>
                </a:lnTo>
                <a:lnTo>
                  <a:pt x="60000" y="11111"/>
                </a:lnTo>
                <a:lnTo>
                  <a:pt x="60000" y="11111"/>
                </a:lnTo>
                <a:lnTo>
                  <a:pt x="65185" y="11481"/>
                </a:lnTo>
                <a:lnTo>
                  <a:pt x="69629" y="12222"/>
                </a:lnTo>
                <a:lnTo>
                  <a:pt x="74074" y="13333"/>
                </a:lnTo>
                <a:lnTo>
                  <a:pt x="78518" y="14814"/>
                </a:lnTo>
                <a:lnTo>
                  <a:pt x="82592" y="16666"/>
                </a:lnTo>
                <a:lnTo>
                  <a:pt x="87037" y="19629"/>
                </a:lnTo>
                <a:lnTo>
                  <a:pt x="90740" y="22222"/>
                </a:lnTo>
                <a:lnTo>
                  <a:pt x="94444" y="25555"/>
                </a:lnTo>
                <a:lnTo>
                  <a:pt x="94444" y="25555"/>
                </a:lnTo>
                <a:lnTo>
                  <a:pt x="97777" y="29259"/>
                </a:lnTo>
                <a:lnTo>
                  <a:pt x="100740" y="32962"/>
                </a:lnTo>
                <a:lnTo>
                  <a:pt x="102962" y="37037"/>
                </a:lnTo>
                <a:lnTo>
                  <a:pt x="105185" y="41111"/>
                </a:lnTo>
                <a:lnTo>
                  <a:pt x="106666" y="45555"/>
                </a:lnTo>
                <a:lnTo>
                  <a:pt x="107777" y="50000"/>
                </a:lnTo>
                <a:lnTo>
                  <a:pt x="108518" y="55185"/>
                </a:lnTo>
                <a:lnTo>
                  <a:pt x="108518" y="60000"/>
                </a:lnTo>
                <a:lnTo>
                  <a:pt x="108518" y="60000"/>
                </a:lnTo>
                <a:lnTo>
                  <a:pt x="108518" y="64814"/>
                </a:lnTo>
                <a:lnTo>
                  <a:pt x="107777" y="69629"/>
                </a:lnTo>
                <a:lnTo>
                  <a:pt x="106666" y="74074"/>
                </a:lnTo>
                <a:lnTo>
                  <a:pt x="105185" y="78518"/>
                </a:lnTo>
                <a:lnTo>
                  <a:pt x="102962" y="82962"/>
                </a:lnTo>
                <a:lnTo>
                  <a:pt x="100740" y="87037"/>
                </a:lnTo>
                <a:lnTo>
                  <a:pt x="97777" y="90740"/>
                </a:lnTo>
                <a:lnTo>
                  <a:pt x="94444" y="94444"/>
                </a:lnTo>
                <a:lnTo>
                  <a:pt x="94444" y="94444"/>
                </a:lnTo>
                <a:lnTo>
                  <a:pt x="90740" y="97777"/>
                </a:lnTo>
                <a:lnTo>
                  <a:pt x="87037" y="100740"/>
                </a:lnTo>
                <a:lnTo>
                  <a:pt x="82592" y="102962"/>
                </a:lnTo>
                <a:lnTo>
                  <a:pt x="78518" y="105185"/>
                </a:lnTo>
                <a:lnTo>
                  <a:pt x="74074" y="106666"/>
                </a:lnTo>
                <a:lnTo>
                  <a:pt x="69629" y="107777"/>
                </a:lnTo>
                <a:lnTo>
                  <a:pt x="65185" y="108518"/>
                </a:lnTo>
                <a:lnTo>
                  <a:pt x="60000" y="108518"/>
                </a:lnTo>
                <a:lnTo>
                  <a:pt x="60000" y="108518"/>
                </a:lnTo>
                <a:lnTo>
                  <a:pt x="54814" y="108518"/>
                </a:lnTo>
                <a:lnTo>
                  <a:pt x="50000" y="107777"/>
                </a:lnTo>
                <a:lnTo>
                  <a:pt x="45555" y="106666"/>
                </a:lnTo>
                <a:lnTo>
                  <a:pt x="41481" y="105185"/>
                </a:lnTo>
                <a:lnTo>
                  <a:pt x="37037" y="102962"/>
                </a:lnTo>
                <a:lnTo>
                  <a:pt x="33333" y="100740"/>
                </a:lnTo>
                <a:lnTo>
                  <a:pt x="29259" y="97777"/>
                </a:lnTo>
                <a:lnTo>
                  <a:pt x="25555" y="94444"/>
                </a:lnTo>
                <a:lnTo>
                  <a:pt x="25555" y="94444"/>
                </a:lnTo>
                <a:lnTo>
                  <a:pt x="22222" y="90740"/>
                </a:lnTo>
                <a:lnTo>
                  <a:pt x="19259" y="87037"/>
                </a:lnTo>
                <a:lnTo>
                  <a:pt x="16666" y="82962"/>
                </a:lnTo>
                <a:lnTo>
                  <a:pt x="14814" y="78518"/>
                </a:lnTo>
                <a:lnTo>
                  <a:pt x="13333" y="74074"/>
                </a:lnTo>
                <a:lnTo>
                  <a:pt x="12222" y="69629"/>
                </a:lnTo>
                <a:lnTo>
                  <a:pt x="11481" y="64814"/>
                </a:lnTo>
                <a:lnTo>
                  <a:pt x="11111" y="60000"/>
                </a:lnTo>
                <a:lnTo>
                  <a:pt x="11111" y="60000"/>
                </a:lnTo>
                <a:close/>
                <a:moveTo>
                  <a:pt x="28518" y="28148"/>
                </a:moveTo>
                <a:lnTo>
                  <a:pt x="28518" y="28148"/>
                </a:lnTo>
                <a:lnTo>
                  <a:pt x="25555" y="31111"/>
                </a:lnTo>
                <a:lnTo>
                  <a:pt x="22962" y="34444"/>
                </a:lnTo>
                <a:lnTo>
                  <a:pt x="20740" y="37407"/>
                </a:lnTo>
                <a:lnTo>
                  <a:pt x="19259" y="41111"/>
                </a:lnTo>
                <a:lnTo>
                  <a:pt x="17777" y="44444"/>
                </a:lnTo>
                <a:lnTo>
                  <a:pt x="16666" y="48148"/>
                </a:lnTo>
                <a:lnTo>
                  <a:pt x="15555" y="52222"/>
                </a:lnTo>
                <a:lnTo>
                  <a:pt x="15185" y="56296"/>
                </a:lnTo>
                <a:lnTo>
                  <a:pt x="20740" y="56296"/>
                </a:lnTo>
                <a:lnTo>
                  <a:pt x="20740" y="56296"/>
                </a:lnTo>
                <a:lnTo>
                  <a:pt x="21481" y="56296"/>
                </a:lnTo>
                <a:lnTo>
                  <a:pt x="22222" y="56666"/>
                </a:lnTo>
                <a:lnTo>
                  <a:pt x="22592" y="57407"/>
                </a:lnTo>
                <a:lnTo>
                  <a:pt x="22592" y="58148"/>
                </a:lnTo>
                <a:lnTo>
                  <a:pt x="22592" y="58148"/>
                </a:lnTo>
                <a:lnTo>
                  <a:pt x="22592" y="58888"/>
                </a:lnTo>
                <a:lnTo>
                  <a:pt x="22222" y="59629"/>
                </a:lnTo>
                <a:lnTo>
                  <a:pt x="21481" y="60000"/>
                </a:lnTo>
                <a:lnTo>
                  <a:pt x="20740" y="60000"/>
                </a:lnTo>
                <a:lnTo>
                  <a:pt x="14814" y="60000"/>
                </a:lnTo>
                <a:lnTo>
                  <a:pt x="14814" y="60000"/>
                </a:lnTo>
                <a:lnTo>
                  <a:pt x="15185" y="64444"/>
                </a:lnTo>
                <a:lnTo>
                  <a:pt x="15555" y="68518"/>
                </a:lnTo>
                <a:lnTo>
                  <a:pt x="16666" y="72592"/>
                </a:lnTo>
                <a:lnTo>
                  <a:pt x="17777" y="76296"/>
                </a:lnTo>
                <a:lnTo>
                  <a:pt x="19629" y="80000"/>
                </a:lnTo>
                <a:lnTo>
                  <a:pt x="21481" y="83703"/>
                </a:lnTo>
                <a:lnTo>
                  <a:pt x="24074" y="87407"/>
                </a:lnTo>
                <a:lnTo>
                  <a:pt x="27037" y="90370"/>
                </a:lnTo>
                <a:lnTo>
                  <a:pt x="27037" y="90370"/>
                </a:lnTo>
                <a:lnTo>
                  <a:pt x="30000" y="93703"/>
                </a:lnTo>
                <a:lnTo>
                  <a:pt x="33333" y="96296"/>
                </a:lnTo>
                <a:lnTo>
                  <a:pt x="36666" y="98518"/>
                </a:lnTo>
                <a:lnTo>
                  <a:pt x="40370" y="100370"/>
                </a:lnTo>
                <a:lnTo>
                  <a:pt x="44074" y="101851"/>
                </a:lnTo>
                <a:lnTo>
                  <a:pt x="47777" y="103333"/>
                </a:lnTo>
                <a:lnTo>
                  <a:pt x="51851" y="104074"/>
                </a:lnTo>
                <a:lnTo>
                  <a:pt x="56296" y="104814"/>
                </a:lnTo>
                <a:lnTo>
                  <a:pt x="56296" y="99259"/>
                </a:lnTo>
                <a:lnTo>
                  <a:pt x="56296" y="99259"/>
                </a:lnTo>
                <a:lnTo>
                  <a:pt x="56666" y="98148"/>
                </a:lnTo>
                <a:lnTo>
                  <a:pt x="57037" y="97777"/>
                </a:lnTo>
                <a:lnTo>
                  <a:pt x="57407" y="97407"/>
                </a:lnTo>
                <a:lnTo>
                  <a:pt x="58148" y="97407"/>
                </a:lnTo>
                <a:lnTo>
                  <a:pt x="58148" y="97407"/>
                </a:lnTo>
                <a:lnTo>
                  <a:pt x="59259" y="97407"/>
                </a:lnTo>
                <a:lnTo>
                  <a:pt x="59629" y="97777"/>
                </a:lnTo>
                <a:lnTo>
                  <a:pt x="60000" y="98148"/>
                </a:lnTo>
                <a:lnTo>
                  <a:pt x="60000" y="99259"/>
                </a:lnTo>
                <a:lnTo>
                  <a:pt x="60000" y="104814"/>
                </a:lnTo>
                <a:lnTo>
                  <a:pt x="60000" y="104814"/>
                </a:lnTo>
                <a:lnTo>
                  <a:pt x="64444" y="104814"/>
                </a:lnTo>
                <a:lnTo>
                  <a:pt x="68888" y="104074"/>
                </a:lnTo>
                <a:lnTo>
                  <a:pt x="72962" y="102962"/>
                </a:lnTo>
                <a:lnTo>
                  <a:pt x="77037" y="101481"/>
                </a:lnTo>
                <a:lnTo>
                  <a:pt x="81111" y="99629"/>
                </a:lnTo>
                <a:lnTo>
                  <a:pt x="84814" y="97407"/>
                </a:lnTo>
                <a:lnTo>
                  <a:pt x="88518" y="94814"/>
                </a:lnTo>
                <a:lnTo>
                  <a:pt x="91851" y="91851"/>
                </a:lnTo>
                <a:lnTo>
                  <a:pt x="91851" y="91851"/>
                </a:lnTo>
                <a:lnTo>
                  <a:pt x="94814" y="88518"/>
                </a:lnTo>
                <a:lnTo>
                  <a:pt x="97777" y="84814"/>
                </a:lnTo>
                <a:lnTo>
                  <a:pt x="100000" y="80740"/>
                </a:lnTo>
                <a:lnTo>
                  <a:pt x="101851" y="77037"/>
                </a:lnTo>
                <a:lnTo>
                  <a:pt x="102962" y="72962"/>
                </a:lnTo>
                <a:lnTo>
                  <a:pt x="104074" y="68888"/>
                </a:lnTo>
                <a:lnTo>
                  <a:pt x="104814" y="64444"/>
                </a:lnTo>
                <a:lnTo>
                  <a:pt x="104814" y="60000"/>
                </a:lnTo>
                <a:lnTo>
                  <a:pt x="99259" y="60000"/>
                </a:lnTo>
                <a:lnTo>
                  <a:pt x="99259" y="60000"/>
                </a:lnTo>
                <a:lnTo>
                  <a:pt x="98518" y="60000"/>
                </a:lnTo>
                <a:lnTo>
                  <a:pt x="97777" y="59629"/>
                </a:lnTo>
                <a:lnTo>
                  <a:pt x="97407" y="58888"/>
                </a:lnTo>
                <a:lnTo>
                  <a:pt x="97407" y="58148"/>
                </a:lnTo>
                <a:lnTo>
                  <a:pt x="97407" y="58148"/>
                </a:lnTo>
                <a:lnTo>
                  <a:pt x="97407" y="57407"/>
                </a:lnTo>
                <a:lnTo>
                  <a:pt x="97777" y="56666"/>
                </a:lnTo>
                <a:lnTo>
                  <a:pt x="98518" y="56296"/>
                </a:lnTo>
                <a:lnTo>
                  <a:pt x="99259" y="56296"/>
                </a:lnTo>
                <a:lnTo>
                  <a:pt x="104814" y="56296"/>
                </a:lnTo>
                <a:lnTo>
                  <a:pt x="104814" y="56296"/>
                </a:lnTo>
                <a:lnTo>
                  <a:pt x="104074" y="52222"/>
                </a:lnTo>
                <a:lnTo>
                  <a:pt x="103333" y="47777"/>
                </a:lnTo>
                <a:lnTo>
                  <a:pt x="102222" y="44074"/>
                </a:lnTo>
                <a:lnTo>
                  <a:pt x="100370" y="40370"/>
                </a:lnTo>
                <a:lnTo>
                  <a:pt x="98518" y="36666"/>
                </a:lnTo>
                <a:lnTo>
                  <a:pt x="96296" y="33333"/>
                </a:lnTo>
                <a:lnTo>
                  <a:pt x="93703" y="30000"/>
                </a:lnTo>
                <a:lnTo>
                  <a:pt x="90740" y="27037"/>
                </a:lnTo>
                <a:lnTo>
                  <a:pt x="90740" y="27037"/>
                </a:lnTo>
                <a:lnTo>
                  <a:pt x="87407" y="24444"/>
                </a:lnTo>
                <a:lnTo>
                  <a:pt x="83703" y="21851"/>
                </a:lnTo>
                <a:lnTo>
                  <a:pt x="80000" y="20000"/>
                </a:lnTo>
                <a:lnTo>
                  <a:pt x="76296" y="17777"/>
                </a:lnTo>
                <a:lnTo>
                  <a:pt x="72592" y="16666"/>
                </a:lnTo>
                <a:lnTo>
                  <a:pt x="68518" y="15555"/>
                </a:lnTo>
                <a:lnTo>
                  <a:pt x="64444" y="15185"/>
                </a:lnTo>
                <a:lnTo>
                  <a:pt x="60000" y="14814"/>
                </a:lnTo>
                <a:lnTo>
                  <a:pt x="60000" y="21111"/>
                </a:lnTo>
                <a:lnTo>
                  <a:pt x="60000" y="21111"/>
                </a:lnTo>
                <a:lnTo>
                  <a:pt x="60000" y="21851"/>
                </a:lnTo>
                <a:lnTo>
                  <a:pt x="59629" y="22592"/>
                </a:lnTo>
                <a:lnTo>
                  <a:pt x="59259" y="22592"/>
                </a:lnTo>
                <a:lnTo>
                  <a:pt x="58148" y="22962"/>
                </a:lnTo>
                <a:lnTo>
                  <a:pt x="58148" y="22962"/>
                </a:lnTo>
                <a:lnTo>
                  <a:pt x="57407" y="22592"/>
                </a:lnTo>
                <a:lnTo>
                  <a:pt x="57037" y="22592"/>
                </a:lnTo>
                <a:lnTo>
                  <a:pt x="56666" y="21851"/>
                </a:lnTo>
                <a:lnTo>
                  <a:pt x="56296" y="21111"/>
                </a:lnTo>
                <a:lnTo>
                  <a:pt x="56296" y="15185"/>
                </a:lnTo>
                <a:lnTo>
                  <a:pt x="56296" y="15185"/>
                </a:lnTo>
                <a:lnTo>
                  <a:pt x="52222" y="15555"/>
                </a:lnTo>
                <a:lnTo>
                  <a:pt x="48148" y="16296"/>
                </a:lnTo>
                <a:lnTo>
                  <a:pt x="44444" y="17407"/>
                </a:lnTo>
                <a:lnTo>
                  <a:pt x="41111" y="19259"/>
                </a:lnTo>
                <a:lnTo>
                  <a:pt x="37777" y="21111"/>
                </a:lnTo>
                <a:lnTo>
                  <a:pt x="34444" y="23333"/>
                </a:lnTo>
                <a:lnTo>
                  <a:pt x="31481" y="25555"/>
                </a:lnTo>
                <a:lnTo>
                  <a:pt x="28518" y="28148"/>
                </a:lnTo>
                <a:lnTo>
                  <a:pt x="28518" y="28148"/>
                </a:lnTo>
                <a:close/>
                <a:moveTo>
                  <a:pt x="34074" y="85925"/>
                </a:moveTo>
                <a:lnTo>
                  <a:pt x="34074" y="85925"/>
                </a:lnTo>
                <a:lnTo>
                  <a:pt x="33703" y="85555"/>
                </a:lnTo>
                <a:lnTo>
                  <a:pt x="33333" y="84814"/>
                </a:lnTo>
                <a:lnTo>
                  <a:pt x="33333" y="84074"/>
                </a:lnTo>
                <a:lnTo>
                  <a:pt x="33703" y="83703"/>
                </a:lnTo>
                <a:lnTo>
                  <a:pt x="48888" y="62222"/>
                </a:lnTo>
                <a:lnTo>
                  <a:pt x="48888" y="62222"/>
                </a:lnTo>
                <a:lnTo>
                  <a:pt x="48518" y="60000"/>
                </a:lnTo>
                <a:lnTo>
                  <a:pt x="48518" y="60000"/>
                </a:lnTo>
                <a:lnTo>
                  <a:pt x="48888" y="57777"/>
                </a:lnTo>
                <a:lnTo>
                  <a:pt x="49629" y="55925"/>
                </a:lnTo>
                <a:lnTo>
                  <a:pt x="50370" y="54074"/>
                </a:lnTo>
                <a:lnTo>
                  <a:pt x="51851" y="52222"/>
                </a:lnTo>
                <a:lnTo>
                  <a:pt x="51851" y="52222"/>
                </a:lnTo>
                <a:lnTo>
                  <a:pt x="53703" y="50370"/>
                </a:lnTo>
                <a:lnTo>
                  <a:pt x="55555" y="49259"/>
                </a:lnTo>
                <a:lnTo>
                  <a:pt x="57777" y="48888"/>
                </a:lnTo>
                <a:lnTo>
                  <a:pt x="60000" y="48518"/>
                </a:lnTo>
                <a:lnTo>
                  <a:pt x="60000" y="48518"/>
                </a:lnTo>
                <a:lnTo>
                  <a:pt x="62222" y="48888"/>
                </a:lnTo>
                <a:lnTo>
                  <a:pt x="83333" y="33333"/>
                </a:lnTo>
                <a:lnTo>
                  <a:pt x="83333" y="33333"/>
                </a:lnTo>
                <a:lnTo>
                  <a:pt x="84814" y="32962"/>
                </a:lnTo>
                <a:lnTo>
                  <a:pt x="85925" y="33703"/>
                </a:lnTo>
                <a:lnTo>
                  <a:pt x="85925" y="33703"/>
                </a:lnTo>
                <a:lnTo>
                  <a:pt x="86296" y="34074"/>
                </a:lnTo>
                <a:lnTo>
                  <a:pt x="87037" y="34814"/>
                </a:lnTo>
                <a:lnTo>
                  <a:pt x="85925" y="35925"/>
                </a:lnTo>
                <a:lnTo>
                  <a:pt x="71111" y="57407"/>
                </a:lnTo>
                <a:lnTo>
                  <a:pt x="71111" y="57407"/>
                </a:lnTo>
                <a:lnTo>
                  <a:pt x="71111" y="60000"/>
                </a:lnTo>
                <a:lnTo>
                  <a:pt x="71111" y="60000"/>
                </a:lnTo>
                <a:lnTo>
                  <a:pt x="71111" y="62222"/>
                </a:lnTo>
                <a:lnTo>
                  <a:pt x="70370" y="64444"/>
                </a:lnTo>
                <a:lnTo>
                  <a:pt x="69259" y="66296"/>
                </a:lnTo>
                <a:lnTo>
                  <a:pt x="68148" y="67777"/>
                </a:lnTo>
                <a:lnTo>
                  <a:pt x="68148" y="67777"/>
                </a:lnTo>
                <a:lnTo>
                  <a:pt x="66296" y="69259"/>
                </a:lnTo>
                <a:lnTo>
                  <a:pt x="64444" y="70370"/>
                </a:lnTo>
                <a:lnTo>
                  <a:pt x="62222" y="71111"/>
                </a:lnTo>
                <a:lnTo>
                  <a:pt x="60000" y="71111"/>
                </a:lnTo>
                <a:lnTo>
                  <a:pt x="60000" y="71111"/>
                </a:lnTo>
                <a:lnTo>
                  <a:pt x="57407" y="71111"/>
                </a:lnTo>
                <a:lnTo>
                  <a:pt x="36296" y="86296"/>
                </a:lnTo>
                <a:lnTo>
                  <a:pt x="36296" y="86296"/>
                </a:lnTo>
                <a:lnTo>
                  <a:pt x="35925" y="86296"/>
                </a:lnTo>
                <a:lnTo>
                  <a:pt x="35185" y="86666"/>
                </a:lnTo>
                <a:lnTo>
                  <a:pt x="35185" y="86666"/>
                </a:lnTo>
                <a:lnTo>
                  <a:pt x="34444" y="86296"/>
                </a:lnTo>
                <a:lnTo>
                  <a:pt x="34074" y="85925"/>
                </a:lnTo>
                <a:lnTo>
                  <a:pt x="34074" y="85925"/>
                </a:lnTo>
                <a:close/>
                <a:moveTo>
                  <a:pt x="43333" y="76296"/>
                </a:moveTo>
                <a:lnTo>
                  <a:pt x="53333" y="69259"/>
                </a:lnTo>
                <a:lnTo>
                  <a:pt x="53333" y="69259"/>
                </a:lnTo>
                <a:lnTo>
                  <a:pt x="51851" y="67777"/>
                </a:lnTo>
                <a:lnTo>
                  <a:pt x="50370" y="66296"/>
                </a:lnTo>
                <a:lnTo>
                  <a:pt x="43333" y="76296"/>
                </a:lnTo>
                <a:close/>
                <a:moveTo>
                  <a:pt x="60000" y="67407"/>
                </a:moveTo>
                <a:lnTo>
                  <a:pt x="60000" y="67407"/>
                </a:lnTo>
                <a:lnTo>
                  <a:pt x="61481" y="67407"/>
                </a:lnTo>
                <a:lnTo>
                  <a:pt x="62962" y="67037"/>
                </a:lnTo>
                <a:lnTo>
                  <a:pt x="64074" y="66296"/>
                </a:lnTo>
                <a:lnTo>
                  <a:pt x="65185" y="65185"/>
                </a:lnTo>
                <a:lnTo>
                  <a:pt x="65185" y="65185"/>
                </a:lnTo>
                <a:lnTo>
                  <a:pt x="66296" y="64074"/>
                </a:lnTo>
                <a:lnTo>
                  <a:pt x="67037" y="62962"/>
                </a:lnTo>
                <a:lnTo>
                  <a:pt x="67407" y="61481"/>
                </a:lnTo>
                <a:lnTo>
                  <a:pt x="67407" y="60000"/>
                </a:lnTo>
                <a:lnTo>
                  <a:pt x="67407" y="60000"/>
                </a:lnTo>
                <a:lnTo>
                  <a:pt x="67407" y="58518"/>
                </a:lnTo>
                <a:lnTo>
                  <a:pt x="67037" y="57407"/>
                </a:lnTo>
                <a:lnTo>
                  <a:pt x="66296" y="55925"/>
                </a:lnTo>
                <a:lnTo>
                  <a:pt x="65185" y="54814"/>
                </a:lnTo>
                <a:lnTo>
                  <a:pt x="65185" y="54814"/>
                </a:lnTo>
                <a:lnTo>
                  <a:pt x="64074" y="54074"/>
                </a:lnTo>
                <a:lnTo>
                  <a:pt x="62962" y="53333"/>
                </a:lnTo>
                <a:lnTo>
                  <a:pt x="61481" y="52962"/>
                </a:lnTo>
                <a:lnTo>
                  <a:pt x="60000" y="52592"/>
                </a:lnTo>
                <a:lnTo>
                  <a:pt x="60000" y="52592"/>
                </a:lnTo>
                <a:lnTo>
                  <a:pt x="58518" y="52962"/>
                </a:lnTo>
                <a:lnTo>
                  <a:pt x="57407" y="53333"/>
                </a:lnTo>
                <a:lnTo>
                  <a:pt x="55555" y="54074"/>
                </a:lnTo>
                <a:lnTo>
                  <a:pt x="54444" y="54814"/>
                </a:lnTo>
                <a:lnTo>
                  <a:pt x="54444" y="54814"/>
                </a:lnTo>
                <a:lnTo>
                  <a:pt x="53703" y="55925"/>
                </a:lnTo>
                <a:lnTo>
                  <a:pt x="52962" y="57407"/>
                </a:lnTo>
                <a:lnTo>
                  <a:pt x="52592" y="58518"/>
                </a:lnTo>
                <a:lnTo>
                  <a:pt x="52222" y="60000"/>
                </a:lnTo>
                <a:lnTo>
                  <a:pt x="52222" y="60000"/>
                </a:lnTo>
                <a:lnTo>
                  <a:pt x="52592" y="61481"/>
                </a:lnTo>
                <a:lnTo>
                  <a:pt x="52962" y="62962"/>
                </a:lnTo>
                <a:lnTo>
                  <a:pt x="53703" y="64074"/>
                </a:lnTo>
                <a:lnTo>
                  <a:pt x="54444" y="65185"/>
                </a:lnTo>
                <a:lnTo>
                  <a:pt x="54444" y="65185"/>
                </a:lnTo>
                <a:lnTo>
                  <a:pt x="55555" y="66296"/>
                </a:lnTo>
                <a:lnTo>
                  <a:pt x="57407" y="67037"/>
                </a:lnTo>
                <a:lnTo>
                  <a:pt x="58518" y="67407"/>
                </a:lnTo>
                <a:lnTo>
                  <a:pt x="60000" y="67407"/>
                </a:lnTo>
                <a:lnTo>
                  <a:pt x="60000" y="67407"/>
                </a:lnTo>
                <a:close/>
                <a:moveTo>
                  <a:pt x="66296" y="50370"/>
                </a:moveTo>
                <a:lnTo>
                  <a:pt x="66296" y="50370"/>
                </a:lnTo>
                <a:lnTo>
                  <a:pt x="67777" y="52222"/>
                </a:lnTo>
                <a:lnTo>
                  <a:pt x="69259" y="53703"/>
                </a:lnTo>
                <a:lnTo>
                  <a:pt x="76666" y="42962"/>
                </a:lnTo>
                <a:lnTo>
                  <a:pt x="66296" y="5037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1053" name="Shape 1053"/>
          <p:cNvSpPr/>
          <p:nvPr/>
        </p:nvSpPr>
        <p:spPr>
          <a:xfrm>
            <a:off x="5796649" y="5175233"/>
            <a:ext cx="396144" cy="39371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59815"/>
                </a:moveTo>
                <a:lnTo>
                  <a:pt x="0" y="59815"/>
                </a:lnTo>
                <a:lnTo>
                  <a:pt x="369" y="53907"/>
                </a:lnTo>
                <a:lnTo>
                  <a:pt x="1107" y="47630"/>
                </a:lnTo>
                <a:lnTo>
                  <a:pt x="2584" y="42092"/>
                </a:lnTo>
                <a:lnTo>
                  <a:pt x="4430" y="36923"/>
                </a:lnTo>
                <a:lnTo>
                  <a:pt x="7015" y="31753"/>
                </a:lnTo>
                <a:lnTo>
                  <a:pt x="9969" y="26953"/>
                </a:lnTo>
                <a:lnTo>
                  <a:pt x="13661" y="22153"/>
                </a:lnTo>
                <a:lnTo>
                  <a:pt x="17723" y="17353"/>
                </a:lnTo>
                <a:lnTo>
                  <a:pt x="17723" y="17353"/>
                </a:lnTo>
                <a:lnTo>
                  <a:pt x="22153" y="13292"/>
                </a:lnTo>
                <a:lnTo>
                  <a:pt x="26584" y="9600"/>
                </a:lnTo>
                <a:lnTo>
                  <a:pt x="32123" y="6646"/>
                </a:lnTo>
                <a:lnTo>
                  <a:pt x="37292" y="4061"/>
                </a:lnTo>
                <a:lnTo>
                  <a:pt x="42461" y="2215"/>
                </a:lnTo>
                <a:lnTo>
                  <a:pt x="48000" y="1107"/>
                </a:lnTo>
                <a:lnTo>
                  <a:pt x="53907" y="0"/>
                </a:lnTo>
                <a:lnTo>
                  <a:pt x="59815" y="0"/>
                </a:lnTo>
                <a:lnTo>
                  <a:pt x="59815" y="0"/>
                </a:lnTo>
                <a:lnTo>
                  <a:pt x="66092" y="0"/>
                </a:lnTo>
                <a:lnTo>
                  <a:pt x="72000" y="1107"/>
                </a:lnTo>
                <a:lnTo>
                  <a:pt x="77538" y="2215"/>
                </a:lnTo>
                <a:lnTo>
                  <a:pt x="83076" y="4061"/>
                </a:lnTo>
                <a:lnTo>
                  <a:pt x="87876" y="6646"/>
                </a:lnTo>
                <a:lnTo>
                  <a:pt x="93415" y="9600"/>
                </a:lnTo>
                <a:lnTo>
                  <a:pt x="97846" y="13292"/>
                </a:lnTo>
                <a:lnTo>
                  <a:pt x="102646" y="17353"/>
                </a:lnTo>
                <a:lnTo>
                  <a:pt x="102646" y="17353"/>
                </a:lnTo>
                <a:lnTo>
                  <a:pt x="106707" y="22153"/>
                </a:lnTo>
                <a:lnTo>
                  <a:pt x="110030" y="26953"/>
                </a:lnTo>
                <a:lnTo>
                  <a:pt x="112984" y="31753"/>
                </a:lnTo>
                <a:lnTo>
                  <a:pt x="115569" y="36923"/>
                </a:lnTo>
                <a:lnTo>
                  <a:pt x="117415" y="42092"/>
                </a:lnTo>
                <a:lnTo>
                  <a:pt x="118892" y="47630"/>
                </a:lnTo>
                <a:lnTo>
                  <a:pt x="119630" y="53907"/>
                </a:lnTo>
                <a:lnTo>
                  <a:pt x="120000" y="59815"/>
                </a:lnTo>
                <a:lnTo>
                  <a:pt x="120000" y="59815"/>
                </a:lnTo>
                <a:lnTo>
                  <a:pt x="119630" y="65723"/>
                </a:lnTo>
                <a:lnTo>
                  <a:pt x="118892" y="71630"/>
                </a:lnTo>
                <a:lnTo>
                  <a:pt x="117415" y="77169"/>
                </a:lnTo>
                <a:lnTo>
                  <a:pt x="115569" y="83076"/>
                </a:lnTo>
                <a:lnTo>
                  <a:pt x="112984" y="88246"/>
                </a:lnTo>
                <a:lnTo>
                  <a:pt x="110030" y="93046"/>
                </a:lnTo>
                <a:lnTo>
                  <a:pt x="106707" y="97846"/>
                </a:lnTo>
                <a:lnTo>
                  <a:pt x="102646" y="102276"/>
                </a:lnTo>
                <a:lnTo>
                  <a:pt x="102646" y="102276"/>
                </a:lnTo>
                <a:lnTo>
                  <a:pt x="97846" y="106338"/>
                </a:lnTo>
                <a:lnTo>
                  <a:pt x="93415" y="109661"/>
                </a:lnTo>
                <a:lnTo>
                  <a:pt x="87876" y="112615"/>
                </a:lnTo>
                <a:lnTo>
                  <a:pt x="83076" y="115569"/>
                </a:lnTo>
                <a:lnTo>
                  <a:pt x="77538" y="117415"/>
                </a:lnTo>
                <a:lnTo>
                  <a:pt x="72000" y="118892"/>
                </a:lnTo>
                <a:lnTo>
                  <a:pt x="66092" y="119630"/>
                </a:lnTo>
                <a:lnTo>
                  <a:pt x="59815" y="120000"/>
                </a:lnTo>
                <a:lnTo>
                  <a:pt x="59815" y="120000"/>
                </a:lnTo>
                <a:lnTo>
                  <a:pt x="53907" y="119630"/>
                </a:lnTo>
                <a:lnTo>
                  <a:pt x="48000" y="118892"/>
                </a:lnTo>
                <a:lnTo>
                  <a:pt x="42461" y="117415"/>
                </a:lnTo>
                <a:lnTo>
                  <a:pt x="37292" y="115569"/>
                </a:lnTo>
                <a:lnTo>
                  <a:pt x="32123" y="112615"/>
                </a:lnTo>
                <a:lnTo>
                  <a:pt x="26584" y="109661"/>
                </a:lnTo>
                <a:lnTo>
                  <a:pt x="22153" y="106338"/>
                </a:lnTo>
                <a:lnTo>
                  <a:pt x="17723" y="102276"/>
                </a:lnTo>
                <a:lnTo>
                  <a:pt x="17723" y="102276"/>
                </a:lnTo>
                <a:lnTo>
                  <a:pt x="13661" y="97846"/>
                </a:lnTo>
                <a:lnTo>
                  <a:pt x="9969" y="93046"/>
                </a:lnTo>
                <a:lnTo>
                  <a:pt x="7015" y="88246"/>
                </a:lnTo>
                <a:lnTo>
                  <a:pt x="4430" y="83076"/>
                </a:lnTo>
                <a:lnTo>
                  <a:pt x="2584" y="77169"/>
                </a:lnTo>
                <a:lnTo>
                  <a:pt x="1107" y="71630"/>
                </a:lnTo>
                <a:lnTo>
                  <a:pt x="369" y="65723"/>
                </a:lnTo>
                <a:lnTo>
                  <a:pt x="0" y="59815"/>
                </a:lnTo>
                <a:lnTo>
                  <a:pt x="0" y="59815"/>
                </a:lnTo>
                <a:close/>
                <a:moveTo>
                  <a:pt x="4430" y="59815"/>
                </a:moveTo>
                <a:lnTo>
                  <a:pt x="4430" y="59815"/>
                </a:lnTo>
                <a:lnTo>
                  <a:pt x="4430" y="65353"/>
                </a:lnTo>
                <a:lnTo>
                  <a:pt x="5169" y="70892"/>
                </a:lnTo>
                <a:lnTo>
                  <a:pt x="6646" y="76061"/>
                </a:lnTo>
                <a:lnTo>
                  <a:pt x="8492" y="81230"/>
                </a:lnTo>
                <a:lnTo>
                  <a:pt x="10707" y="86030"/>
                </a:lnTo>
                <a:lnTo>
                  <a:pt x="13292" y="90830"/>
                </a:lnTo>
                <a:lnTo>
                  <a:pt x="16615" y="95261"/>
                </a:lnTo>
                <a:lnTo>
                  <a:pt x="20307" y="99323"/>
                </a:lnTo>
                <a:lnTo>
                  <a:pt x="20307" y="99323"/>
                </a:lnTo>
                <a:lnTo>
                  <a:pt x="24738" y="103015"/>
                </a:lnTo>
                <a:lnTo>
                  <a:pt x="28800" y="106338"/>
                </a:lnTo>
                <a:lnTo>
                  <a:pt x="33969" y="108923"/>
                </a:lnTo>
                <a:lnTo>
                  <a:pt x="38769" y="111507"/>
                </a:lnTo>
                <a:lnTo>
                  <a:pt x="43569" y="112984"/>
                </a:lnTo>
                <a:lnTo>
                  <a:pt x="48738" y="114830"/>
                </a:lnTo>
                <a:lnTo>
                  <a:pt x="54276" y="115569"/>
                </a:lnTo>
                <a:lnTo>
                  <a:pt x="59815" y="115938"/>
                </a:lnTo>
                <a:lnTo>
                  <a:pt x="59815" y="115938"/>
                </a:lnTo>
                <a:lnTo>
                  <a:pt x="65723" y="115569"/>
                </a:lnTo>
                <a:lnTo>
                  <a:pt x="71261" y="114830"/>
                </a:lnTo>
                <a:lnTo>
                  <a:pt x="76430" y="112984"/>
                </a:lnTo>
                <a:lnTo>
                  <a:pt x="81230" y="111507"/>
                </a:lnTo>
                <a:lnTo>
                  <a:pt x="86030" y="108923"/>
                </a:lnTo>
                <a:lnTo>
                  <a:pt x="91200" y="106338"/>
                </a:lnTo>
                <a:lnTo>
                  <a:pt x="95261" y="103015"/>
                </a:lnTo>
                <a:lnTo>
                  <a:pt x="99692" y="99323"/>
                </a:lnTo>
                <a:lnTo>
                  <a:pt x="99692" y="99323"/>
                </a:lnTo>
                <a:lnTo>
                  <a:pt x="103384" y="95261"/>
                </a:lnTo>
                <a:lnTo>
                  <a:pt x="106707" y="90830"/>
                </a:lnTo>
                <a:lnTo>
                  <a:pt x="109292" y="86030"/>
                </a:lnTo>
                <a:lnTo>
                  <a:pt x="111876" y="81230"/>
                </a:lnTo>
                <a:lnTo>
                  <a:pt x="113353" y="76061"/>
                </a:lnTo>
                <a:lnTo>
                  <a:pt x="114830" y="70892"/>
                </a:lnTo>
                <a:lnTo>
                  <a:pt x="115569" y="65353"/>
                </a:lnTo>
                <a:lnTo>
                  <a:pt x="115569" y="59815"/>
                </a:lnTo>
                <a:lnTo>
                  <a:pt x="115569" y="59815"/>
                </a:lnTo>
                <a:lnTo>
                  <a:pt x="115569" y="54276"/>
                </a:lnTo>
                <a:lnTo>
                  <a:pt x="114830" y="48369"/>
                </a:lnTo>
                <a:lnTo>
                  <a:pt x="113353" y="43200"/>
                </a:lnTo>
                <a:lnTo>
                  <a:pt x="111876" y="38400"/>
                </a:lnTo>
                <a:lnTo>
                  <a:pt x="109292" y="33600"/>
                </a:lnTo>
                <a:lnTo>
                  <a:pt x="106707" y="29169"/>
                </a:lnTo>
                <a:lnTo>
                  <a:pt x="103384" y="24738"/>
                </a:lnTo>
                <a:lnTo>
                  <a:pt x="99692" y="20676"/>
                </a:lnTo>
                <a:lnTo>
                  <a:pt x="99692" y="20676"/>
                </a:lnTo>
                <a:lnTo>
                  <a:pt x="95261" y="16246"/>
                </a:lnTo>
                <a:lnTo>
                  <a:pt x="91200" y="12923"/>
                </a:lnTo>
                <a:lnTo>
                  <a:pt x="86030" y="10338"/>
                </a:lnTo>
                <a:lnTo>
                  <a:pt x="81230" y="8123"/>
                </a:lnTo>
                <a:lnTo>
                  <a:pt x="76430" y="6276"/>
                </a:lnTo>
                <a:lnTo>
                  <a:pt x="71261" y="5169"/>
                </a:lnTo>
                <a:lnTo>
                  <a:pt x="65723" y="4061"/>
                </a:lnTo>
                <a:lnTo>
                  <a:pt x="59815" y="4061"/>
                </a:lnTo>
                <a:lnTo>
                  <a:pt x="59815" y="4061"/>
                </a:lnTo>
                <a:lnTo>
                  <a:pt x="54276" y="4061"/>
                </a:lnTo>
                <a:lnTo>
                  <a:pt x="48738" y="5169"/>
                </a:lnTo>
                <a:lnTo>
                  <a:pt x="43569" y="6276"/>
                </a:lnTo>
                <a:lnTo>
                  <a:pt x="38769" y="8123"/>
                </a:lnTo>
                <a:lnTo>
                  <a:pt x="33969" y="10338"/>
                </a:lnTo>
                <a:lnTo>
                  <a:pt x="28800" y="12923"/>
                </a:lnTo>
                <a:lnTo>
                  <a:pt x="24738" y="16246"/>
                </a:lnTo>
                <a:lnTo>
                  <a:pt x="20307" y="20676"/>
                </a:lnTo>
                <a:lnTo>
                  <a:pt x="20307" y="20676"/>
                </a:lnTo>
                <a:lnTo>
                  <a:pt x="16615" y="24738"/>
                </a:lnTo>
                <a:lnTo>
                  <a:pt x="13292" y="29169"/>
                </a:lnTo>
                <a:lnTo>
                  <a:pt x="10707" y="33600"/>
                </a:lnTo>
                <a:lnTo>
                  <a:pt x="8492" y="38400"/>
                </a:lnTo>
                <a:lnTo>
                  <a:pt x="6646" y="43200"/>
                </a:lnTo>
                <a:lnTo>
                  <a:pt x="5169" y="48369"/>
                </a:lnTo>
                <a:lnTo>
                  <a:pt x="4430" y="54276"/>
                </a:lnTo>
                <a:lnTo>
                  <a:pt x="4430" y="59815"/>
                </a:lnTo>
                <a:lnTo>
                  <a:pt x="4430" y="59815"/>
                </a:lnTo>
                <a:close/>
                <a:moveTo>
                  <a:pt x="20676" y="83076"/>
                </a:moveTo>
                <a:lnTo>
                  <a:pt x="20676" y="83076"/>
                </a:lnTo>
                <a:lnTo>
                  <a:pt x="18092" y="77907"/>
                </a:lnTo>
                <a:lnTo>
                  <a:pt x="16246" y="72738"/>
                </a:lnTo>
                <a:lnTo>
                  <a:pt x="15138" y="67200"/>
                </a:lnTo>
                <a:lnTo>
                  <a:pt x="14769" y="61661"/>
                </a:lnTo>
                <a:lnTo>
                  <a:pt x="14769" y="61661"/>
                </a:lnTo>
                <a:lnTo>
                  <a:pt x="15138" y="60923"/>
                </a:lnTo>
                <a:lnTo>
                  <a:pt x="15507" y="60184"/>
                </a:lnTo>
                <a:lnTo>
                  <a:pt x="16246" y="59815"/>
                </a:lnTo>
                <a:lnTo>
                  <a:pt x="16984" y="59815"/>
                </a:lnTo>
                <a:lnTo>
                  <a:pt x="56492" y="59815"/>
                </a:lnTo>
                <a:lnTo>
                  <a:pt x="36923" y="23630"/>
                </a:lnTo>
                <a:lnTo>
                  <a:pt x="36923" y="23630"/>
                </a:lnTo>
                <a:lnTo>
                  <a:pt x="36553" y="22892"/>
                </a:lnTo>
                <a:lnTo>
                  <a:pt x="36553" y="22153"/>
                </a:lnTo>
                <a:lnTo>
                  <a:pt x="36923" y="21415"/>
                </a:lnTo>
                <a:lnTo>
                  <a:pt x="37661" y="21046"/>
                </a:lnTo>
                <a:lnTo>
                  <a:pt x="37661" y="21046"/>
                </a:lnTo>
                <a:lnTo>
                  <a:pt x="42830" y="18092"/>
                </a:lnTo>
                <a:lnTo>
                  <a:pt x="48369" y="16246"/>
                </a:lnTo>
                <a:lnTo>
                  <a:pt x="53907" y="15138"/>
                </a:lnTo>
                <a:lnTo>
                  <a:pt x="59815" y="14769"/>
                </a:lnTo>
                <a:lnTo>
                  <a:pt x="59815" y="14769"/>
                </a:lnTo>
                <a:lnTo>
                  <a:pt x="66092" y="15138"/>
                </a:lnTo>
                <a:lnTo>
                  <a:pt x="71630" y="16246"/>
                </a:lnTo>
                <a:lnTo>
                  <a:pt x="77169" y="18092"/>
                </a:lnTo>
                <a:lnTo>
                  <a:pt x="82338" y="21046"/>
                </a:lnTo>
                <a:lnTo>
                  <a:pt x="82338" y="21046"/>
                </a:lnTo>
                <a:lnTo>
                  <a:pt x="83076" y="21415"/>
                </a:lnTo>
                <a:lnTo>
                  <a:pt x="83446" y="22153"/>
                </a:lnTo>
                <a:lnTo>
                  <a:pt x="83446" y="22892"/>
                </a:lnTo>
                <a:lnTo>
                  <a:pt x="83076" y="23630"/>
                </a:lnTo>
                <a:lnTo>
                  <a:pt x="63507" y="59815"/>
                </a:lnTo>
                <a:lnTo>
                  <a:pt x="103015" y="59815"/>
                </a:lnTo>
                <a:lnTo>
                  <a:pt x="103015" y="59815"/>
                </a:lnTo>
                <a:lnTo>
                  <a:pt x="104123" y="59815"/>
                </a:lnTo>
                <a:lnTo>
                  <a:pt x="104492" y="60184"/>
                </a:lnTo>
                <a:lnTo>
                  <a:pt x="104861" y="60923"/>
                </a:lnTo>
                <a:lnTo>
                  <a:pt x="105230" y="61661"/>
                </a:lnTo>
                <a:lnTo>
                  <a:pt x="105230" y="61661"/>
                </a:lnTo>
                <a:lnTo>
                  <a:pt x="104861" y="67200"/>
                </a:lnTo>
                <a:lnTo>
                  <a:pt x="103753" y="72738"/>
                </a:lnTo>
                <a:lnTo>
                  <a:pt x="101907" y="77907"/>
                </a:lnTo>
                <a:lnTo>
                  <a:pt x="99323" y="83076"/>
                </a:lnTo>
                <a:lnTo>
                  <a:pt x="99323" y="83076"/>
                </a:lnTo>
                <a:lnTo>
                  <a:pt x="96000" y="87507"/>
                </a:lnTo>
                <a:lnTo>
                  <a:pt x="92307" y="91569"/>
                </a:lnTo>
                <a:lnTo>
                  <a:pt x="87507" y="95630"/>
                </a:lnTo>
                <a:lnTo>
                  <a:pt x="82338" y="98953"/>
                </a:lnTo>
                <a:lnTo>
                  <a:pt x="82338" y="98953"/>
                </a:lnTo>
                <a:lnTo>
                  <a:pt x="81600" y="98953"/>
                </a:lnTo>
                <a:lnTo>
                  <a:pt x="81600" y="98953"/>
                </a:lnTo>
                <a:lnTo>
                  <a:pt x="80492" y="98953"/>
                </a:lnTo>
                <a:lnTo>
                  <a:pt x="79753" y="98215"/>
                </a:lnTo>
                <a:lnTo>
                  <a:pt x="59815" y="65353"/>
                </a:lnTo>
                <a:lnTo>
                  <a:pt x="40246" y="98215"/>
                </a:lnTo>
                <a:lnTo>
                  <a:pt x="40246" y="98215"/>
                </a:lnTo>
                <a:lnTo>
                  <a:pt x="39507" y="98953"/>
                </a:lnTo>
                <a:lnTo>
                  <a:pt x="38769" y="98953"/>
                </a:lnTo>
                <a:lnTo>
                  <a:pt x="38769" y="98953"/>
                </a:lnTo>
                <a:lnTo>
                  <a:pt x="37661" y="98953"/>
                </a:lnTo>
                <a:lnTo>
                  <a:pt x="37661" y="98953"/>
                </a:lnTo>
                <a:lnTo>
                  <a:pt x="32492" y="95630"/>
                </a:lnTo>
                <a:lnTo>
                  <a:pt x="27692" y="91569"/>
                </a:lnTo>
                <a:lnTo>
                  <a:pt x="24000" y="87507"/>
                </a:lnTo>
                <a:lnTo>
                  <a:pt x="20676" y="83076"/>
                </a:lnTo>
                <a:lnTo>
                  <a:pt x="20676" y="83076"/>
                </a:lnTo>
                <a:close/>
                <a:moveTo>
                  <a:pt x="19200" y="63507"/>
                </a:moveTo>
                <a:lnTo>
                  <a:pt x="19200" y="63507"/>
                </a:lnTo>
                <a:lnTo>
                  <a:pt x="19569" y="68307"/>
                </a:lnTo>
                <a:lnTo>
                  <a:pt x="20676" y="72738"/>
                </a:lnTo>
                <a:lnTo>
                  <a:pt x="22153" y="76800"/>
                </a:lnTo>
                <a:lnTo>
                  <a:pt x="24000" y="80861"/>
                </a:lnTo>
                <a:lnTo>
                  <a:pt x="26584" y="84553"/>
                </a:lnTo>
                <a:lnTo>
                  <a:pt x="30276" y="88246"/>
                </a:lnTo>
                <a:lnTo>
                  <a:pt x="33969" y="91200"/>
                </a:lnTo>
                <a:lnTo>
                  <a:pt x="38030" y="94153"/>
                </a:lnTo>
                <a:lnTo>
                  <a:pt x="56492" y="63507"/>
                </a:lnTo>
                <a:lnTo>
                  <a:pt x="19200" y="63507"/>
                </a:lnTo>
                <a:close/>
                <a:moveTo>
                  <a:pt x="59815" y="19200"/>
                </a:moveTo>
                <a:lnTo>
                  <a:pt x="59815" y="19200"/>
                </a:lnTo>
                <a:lnTo>
                  <a:pt x="55015" y="19569"/>
                </a:lnTo>
                <a:lnTo>
                  <a:pt x="50215" y="20307"/>
                </a:lnTo>
                <a:lnTo>
                  <a:pt x="45784" y="21415"/>
                </a:lnTo>
                <a:lnTo>
                  <a:pt x="41353" y="23630"/>
                </a:lnTo>
                <a:lnTo>
                  <a:pt x="59815" y="57600"/>
                </a:lnTo>
                <a:lnTo>
                  <a:pt x="78646" y="23630"/>
                </a:lnTo>
                <a:lnTo>
                  <a:pt x="78646" y="23630"/>
                </a:lnTo>
                <a:lnTo>
                  <a:pt x="74215" y="21415"/>
                </a:lnTo>
                <a:lnTo>
                  <a:pt x="69784" y="20307"/>
                </a:lnTo>
                <a:lnTo>
                  <a:pt x="64984" y="19569"/>
                </a:lnTo>
                <a:lnTo>
                  <a:pt x="59815" y="19200"/>
                </a:lnTo>
                <a:lnTo>
                  <a:pt x="59815" y="19200"/>
                </a:lnTo>
                <a:close/>
                <a:moveTo>
                  <a:pt x="63507" y="63507"/>
                </a:moveTo>
                <a:lnTo>
                  <a:pt x="81969" y="94153"/>
                </a:lnTo>
                <a:lnTo>
                  <a:pt x="81969" y="94153"/>
                </a:lnTo>
                <a:lnTo>
                  <a:pt x="86400" y="91200"/>
                </a:lnTo>
                <a:lnTo>
                  <a:pt x="89723" y="88246"/>
                </a:lnTo>
                <a:lnTo>
                  <a:pt x="93415" y="84553"/>
                </a:lnTo>
                <a:lnTo>
                  <a:pt x="96000" y="80861"/>
                </a:lnTo>
                <a:lnTo>
                  <a:pt x="97846" y="76800"/>
                </a:lnTo>
                <a:lnTo>
                  <a:pt x="99323" y="72738"/>
                </a:lnTo>
                <a:lnTo>
                  <a:pt x="100430" y="68307"/>
                </a:lnTo>
                <a:lnTo>
                  <a:pt x="100800" y="63507"/>
                </a:lnTo>
                <a:lnTo>
                  <a:pt x="63507" y="6350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1055" name="Shape 1055"/>
          <p:cNvSpPr txBox="1"/>
          <p:nvPr/>
        </p:nvSpPr>
        <p:spPr>
          <a:xfrm>
            <a:off x="2166098" y="2692441"/>
            <a:ext cx="964460" cy="20518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spcAft>
                <a:spcPts val="800"/>
              </a:spcAft>
              <a:buSzPct val="25000"/>
            </a:pPr>
            <a:r>
              <a:rPr lang="zh-CN" altLang="en-US" sz="1600" dirty="0">
                <a:solidFill>
                  <a:schemeClr val="lt1"/>
                </a:solidFill>
                <a:cs typeface="+mn-ea"/>
                <a:sym typeface="+mn-lt"/>
              </a:rPr>
              <a:t>您的内容</a:t>
            </a:r>
            <a:endParaRPr lang="en-US" sz="16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56" name="Shape 1056"/>
          <p:cNvSpPr txBox="1"/>
          <p:nvPr/>
        </p:nvSpPr>
        <p:spPr>
          <a:xfrm>
            <a:off x="1344831" y="3769812"/>
            <a:ext cx="964460" cy="41036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spcAft>
                <a:spcPts val="800"/>
              </a:spcAft>
              <a:buSzPct val="25000"/>
            </a:pPr>
            <a:r>
              <a:rPr lang="zh-CN" altLang="en-US" sz="1600" dirty="0">
                <a:solidFill>
                  <a:schemeClr val="lt1"/>
                </a:solidFill>
                <a:cs typeface="+mn-ea"/>
                <a:sym typeface="+mn-lt"/>
              </a:rPr>
              <a:t>您的内容</a:t>
            </a:r>
            <a:endParaRPr lang="en-US" altLang="zh-CN" sz="16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57" name="Shape 1057"/>
          <p:cNvSpPr txBox="1"/>
          <p:nvPr/>
        </p:nvSpPr>
        <p:spPr>
          <a:xfrm>
            <a:off x="2748192" y="4401267"/>
            <a:ext cx="1114504" cy="41036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spcAft>
                <a:spcPts val="800"/>
              </a:spcAft>
              <a:buSzPct val="25000"/>
            </a:pPr>
            <a:r>
              <a:rPr lang="zh-CN" altLang="en-US" sz="2000" dirty="0">
                <a:solidFill>
                  <a:schemeClr val="lt1"/>
                </a:solidFill>
                <a:cs typeface="+mn-ea"/>
                <a:sym typeface="+mn-lt"/>
              </a:rPr>
              <a:t>您的内容</a:t>
            </a:r>
            <a:endParaRPr lang="en-US" altLang="zh-CN" sz="2000" dirty="0">
              <a:solidFill>
                <a:schemeClr val="lt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8F8F8"/>
      </a:lt1>
      <a:dk2>
        <a:srgbClr val="000000"/>
      </a:dk2>
      <a:lt2>
        <a:srgbClr val="F8F8F8"/>
      </a:lt2>
      <a:accent1>
        <a:srgbClr val="FC4657"/>
      </a:accent1>
      <a:accent2>
        <a:srgbClr val="656565"/>
      </a:accent2>
      <a:accent3>
        <a:srgbClr val="FC4657"/>
      </a:accent3>
      <a:accent4>
        <a:srgbClr val="656565"/>
      </a:accent4>
      <a:accent5>
        <a:srgbClr val="FC4657"/>
      </a:accent5>
      <a:accent6>
        <a:srgbClr val="656565"/>
      </a:accent6>
      <a:hlink>
        <a:srgbClr val="FC4657"/>
      </a:hlink>
      <a:folHlink>
        <a:srgbClr val="656565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4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5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6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7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2952</Words>
  <Application>WPS 演示</Application>
  <PresentationFormat>宽屏</PresentationFormat>
  <Paragraphs>386</Paragraphs>
  <Slides>28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1" baseType="lpstr">
      <vt:lpstr>Arial</vt:lpstr>
      <vt:lpstr>宋体</vt:lpstr>
      <vt:lpstr>Wingdings</vt:lpstr>
      <vt:lpstr>华康海报体W12(P)</vt:lpstr>
      <vt:lpstr>造字工房朗倩（非商用）常规体</vt:lpstr>
      <vt:lpstr>禹卫书法行书简体</vt:lpstr>
      <vt:lpstr>微软雅黑</vt:lpstr>
      <vt:lpstr>Arial Unicode MS</vt:lpstr>
      <vt:lpstr>等线</vt:lpstr>
      <vt:lpstr>Arimo</vt:lpstr>
      <vt:lpstr>Helvetica Light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Vip0763</dc:creator>
  <cp:lastModifiedBy>jsj2</cp:lastModifiedBy>
  <cp:revision>16</cp:revision>
  <dcterms:created xsi:type="dcterms:W3CDTF">2017-02-27T19:26:00Z</dcterms:created>
  <dcterms:modified xsi:type="dcterms:W3CDTF">2019-07-12T09:24:38Z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2052-11.1.0.8822</vt:lpwstr>
  </property>
</Properties>
</file>

<file path=docProps/thumbnail.jpeg>
</file>